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b="def" i="def"/>
      <a:tcStyle>
        <a:tcBdr/>
        <a:fill>
          <a:solidFill>
            <a:srgbClr val="FFFFFF"/>
          </a:solidFill>
        </a:fill>
      </a:tcStyle>
    </a:band2H>
    <a:firstCol>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b="def" i="def"/>
      <a:tcStyle>
        <a:tcBdr/>
        <a:fill>
          <a:solidFill>
            <a:srgbClr val="FF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82" name="Shape 1082"/>
          <p:cNvSpPr/>
          <p:nvPr>
            <p:ph type="sldImg"/>
          </p:nvPr>
        </p:nvSpPr>
        <p:spPr>
          <a:xfrm>
            <a:off x="1143000" y="685800"/>
            <a:ext cx="4572000" cy="3429000"/>
          </a:xfrm>
          <a:prstGeom prst="rect">
            <a:avLst/>
          </a:prstGeom>
        </p:spPr>
        <p:txBody>
          <a:bodyPr/>
          <a:lstStyle/>
          <a:p>
            <a:pPr/>
          </a:p>
        </p:txBody>
      </p:sp>
      <p:sp>
        <p:nvSpPr>
          <p:cNvPr id="1083" name="Shape 108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4" name="Shape 1094"/>
          <p:cNvSpPr/>
          <p:nvPr>
            <p:ph type="sldImg"/>
          </p:nvPr>
        </p:nvSpPr>
        <p:spPr>
          <a:prstGeom prst="rect">
            <a:avLst/>
          </a:prstGeom>
        </p:spPr>
        <p:txBody>
          <a:bodyPr/>
          <a:lstStyle/>
          <a:p>
            <a:pPr/>
          </a:p>
        </p:txBody>
      </p:sp>
      <p:sp>
        <p:nvSpPr>
          <p:cNvPr id="1095" name="Shape 1095"/>
          <p:cNvSpPr/>
          <p:nvPr>
            <p:ph type="body" sz="quarter" idx="1"/>
          </p:nvPr>
        </p:nvSpPr>
        <p:spPr>
          <a:prstGeom prst="rect">
            <a:avLst/>
          </a:prstGeom>
        </p:spPr>
        <p:txBody>
          <a:bodyPr/>
          <a:lstStyle>
            <a:lvl1pPr>
              <a:defRPr sz="1100"/>
            </a:lvl1pPr>
          </a:lstStyle>
          <a:p>
            <a:pPr/>
            <a:r>
              <a:t>This is obviously a huge topic, so I’m going to focus on a few things in particular.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7" name="Shape 1187"/>
          <p:cNvSpPr/>
          <p:nvPr>
            <p:ph type="sldImg"/>
          </p:nvPr>
        </p:nvSpPr>
        <p:spPr>
          <a:prstGeom prst="rect">
            <a:avLst/>
          </a:prstGeom>
        </p:spPr>
        <p:txBody>
          <a:bodyPr/>
          <a:lstStyle/>
          <a:p>
            <a:pPr/>
          </a:p>
        </p:txBody>
      </p:sp>
      <p:sp>
        <p:nvSpPr>
          <p:cNvPr id="1188" name="Shape 1188"/>
          <p:cNvSpPr/>
          <p:nvPr>
            <p:ph type="body" sz="quarter" idx="1"/>
          </p:nvPr>
        </p:nvSpPr>
        <p:spPr>
          <a:prstGeom prst="rect">
            <a:avLst/>
          </a:prstGeom>
        </p:spPr>
        <p:txBody>
          <a:bodyPr/>
          <a:lstStyle>
            <a:lvl1pPr>
              <a:defRPr sz="1100"/>
            </a:lvl1pPr>
          </a:lstStyle>
          <a:p>
            <a:pPr/>
            <a:r>
              <a:t>This is obviously a huge topic, so I’m going to focus on a few things in particular.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5" name="Shape 1215"/>
          <p:cNvSpPr/>
          <p:nvPr>
            <p:ph type="sldImg"/>
          </p:nvPr>
        </p:nvSpPr>
        <p:spPr>
          <a:prstGeom prst="rect">
            <a:avLst/>
          </a:prstGeom>
        </p:spPr>
        <p:txBody>
          <a:bodyPr/>
          <a:lstStyle/>
          <a:p>
            <a:pPr/>
          </a:p>
        </p:txBody>
      </p:sp>
      <p:sp>
        <p:nvSpPr>
          <p:cNvPr id="1216" name="Shape 1216"/>
          <p:cNvSpPr/>
          <p:nvPr>
            <p:ph type="body" sz="quarter" idx="1"/>
          </p:nvPr>
        </p:nvSpPr>
        <p:spPr>
          <a:prstGeom prst="rect">
            <a:avLst/>
          </a:prstGeom>
        </p:spPr>
        <p:txBody>
          <a:bodyPr/>
          <a:lstStyle>
            <a:lvl1pPr>
              <a:defRPr sz="1100"/>
            </a:lvl1pPr>
          </a:lstStyle>
          <a:p>
            <a:pPr/>
            <a:r>
              <a:t>Once you’re modifying it too much, you need to be sure that there is actually value including the auth in the contract at all.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0" name="Shape 1220"/>
          <p:cNvSpPr/>
          <p:nvPr>
            <p:ph type="sldImg"/>
          </p:nvPr>
        </p:nvSpPr>
        <p:spPr>
          <a:prstGeom prst="rect">
            <a:avLst/>
          </a:prstGeom>
        </p:spPr>
        <p:txBody>
          <a:bodyPr/>
          <a:lstStyle/>
          <a:p>
            <a:pPr/>
          </a:p>
        </p:txBody>
      </p:sp>
      <p:sp>
        <p:nvSpPr>
          <p:cNvPr id="1221" name="Shape 1221"/>
          <p:cNvSpPr/>
          <p:nvPr>
            <p:ph type="body" sz="quarter" idx="1"/>
          </p:nvPr>
        </p:nvSpPr>
        <p:spPr>
          <a:prstGeom prst="rect">
            <a:avLst/>
          </a:prstGeom>
        </p:spPr>
        <p:txBody>
          <a:bodyPr/>
          <a:lstStyle>
            <a:lvl1pPr>
              <a:defRPr sz="1100"/>
            </a:lvl1pPr>
          </a:lstStyle>
          <a:p>
            <a:pPr/>
            <a:r>
              <a:t>Once you’re modifying it too much, you need to be sure that there is actually value including the auth in the contract at all.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8" name="Shape 1228"/>
          <p:cNvSpPr/>
          <p:nvPr>
            <p:ph type="sldImg"/>
          </p:nvPr>
        </p:nvSpPr>
        <p:spPr>
          <a:prstGeom prst="rect">
            <a:avLst/>
          </a:prstGeom>
        </p:spPr>
        <p:txBody>
          <a:bodyPr/>
          <a:lstStyle/>
          <a:p>
            <a:pPr/>
          </a:p>
        </p:txBody>
      </p:sp>
      <p:sp>
        <p:nvSpPr>
          <p:cNvPr id="1229" name="Shape 1229"/>
          <p:cNvSpPr/>
          <p:nvPr>
            <p:ph type="body" sz="quarter" idx="1"/>
          </p:nvPr>
        </p:nvSpPr>
        <p:spPr>
          <a:prstGeom prst="rect">
            <a:avLst/>
          </a:prstGeom>
        </p:spPr>
        <p:txBody>
          <a:bodyPr/>
          <a:lstStyle/>
          <a:p>
            <a:pPr marL="457200" indent="-298450">
              <a:buClr>
                <a:srgbClr val="000000"/>
              </a:buClr>
              <a:buSzPts val="1100"/>
              <a:buFont typeface="Arial"/>
              <a:buChar char="●"/>
              <a:defRPr sz="1100"/>
            </a:pPr>
            <a:r>
              <a:t>API documentation</a:t>
            </a:r>
          </a:p>
          <a:p>
            <a:pPr marL="457200" indent="-298450">
              <a:buClr>
                <a:srgbClr val="000000"/>
              </a:buClr>
              <a:buSzPts val="1100"/>
              <a:buFont typeface="Arial"/>
              <a:buChar char="●"/>
              <a:defRPr sz="1100"/>
            </a:pPr>
            <a:r>
              <a:t>Visualise the relationships between services</a:t>
            </a:r>
          </a:p>
          <a:p>
            <a:pPr marL="457200" indent="-298450">
              <a:buClr>
                <a:srgbClr val="000000"/>
              </a:buClr>
              <a:buSzPts val="1100"/>
              <a:buFont typeface="Arial"/>
              <a:buChar char="●"/>
              <a:defRPr sz="1100"/>
            </a:pPr>
            <a:r>
              <a:t>View pact diffs</a:t>
            </a:r>
          </a:p>
          <a:p>
            <a:pPr marL="457200" indent="-298450">
              <a:buClr>
                <a:srgbClr val="000000"/>
              </a:buClr>
              <a:buSzPts val="1100"/>
              <a:buFont typeface="Arial"/>
              <a:buChar char="●"/>
              <a:defRPr sz="1100"/>
            </a:pPr>
            <a:r>
              <a:t>Webhooks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3" name="Shape 1243"/>
          <p:cNvSpPr/>
          <p:nvPr>
            <p:ph type="sldImg"/>
          </p:nvPr>
        </p:nvSpPr>
        <p:spPr>
          <a:prstGeom prst="rect">
            <a:avLst/>
          </a:prstGeom>
        </p:spPr>
        <p:txBody>
          <a:bodyPr/>
          <a:lstStyle/>
          <a:p>
            <a:pPr/>
          </a:p>
        </p:txBody>
      </p:sp>
      <p:sp>
        <p:nvSpPr>
          <p:cNvPr id="1244" name="Shape 1244"/>
          <p:cNvSpPr/>
          <p:nvPr>
            <p:ph type="body" sz="quarter" idx="1"/>
          </p:nvPr>
        </p:nvSpPr>
        <p:spPr>
          <a:prstGeom prst="rect">
            <a:avLst/>
          </a:prstGeom>
        </p:spPr>
        <p:txBody>
          <a:bodyPr/>
          <a:lstStyle>
            <a:lvl1pPr>
              <a:defRPr sz="1100"/>
            </a:lvl1pPr>
          </a:lstStyle>
          <a:p>
            <a:pPr/>
            <a:r>
              <a:t>This is obviously a huge topic, so I’m going to focus on a few things in particular.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0" name="Shape 1360"/>
          <p:cNvSpPr/>
          <p:nvPr>
            <p:ph type="sldImg"/>
          </p:nvPr>
        </p:nvSpPr>
        <p:spPr>
          <a:prstGeom prst="rect">
            <a:avLst/>
          </a:prstGeom>
        </p:spPr>
        <p:txBody>
          <a:bodyPr/>
          <a:lstStyle/>
          <a:p>
            <a:pPr/>
          </a:p>
        </p:txBody>
      </p:sp>
      <p:sp>
        <p:nvSpPr>
          <p:cNvPr id="1361" name="Shape 1361"/>
          <p:cNvSpPr/>
          <p:nvPr>
            <p:ph type="body" sz="quarter" idx="1"/>
          </p:nvPr>
        </p:nvSpPr>
        <p:spPr>
          <a:prstGeom prst="rect">
            <a:avLst/>
          </a:prstGeom>
        </p:spPr>
        <p:txBody>
          <a:bodyPr/>
          <a:lstStyle>
            <a:lvl1pPr>
              <a:defRPr sz="1100"/>
            </a:lvl1pPr>
          </a:lstStyle>
          <a:p>
            <a:pPr/>
            <a:r>
              <a:t>This is obviously a huge topic, so I’m going to focus on a few things in particular.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1" name="Shape 1381"/>
          <p:cNvSpPr/>
          <p:nvPr>
            <p:ph type="sldImg"/>
          </p:nvPr>
        </p:nvSpPr>
        <p:spPr>
          <a:prstGeom prst="rect">
            <a:avLst/>
          </a:prstGeom>
        </p:spPr>
        <p:txBody>
          <a:bodyPr/>
          <a:lstStyle/>
          <a:p>
            <a:pPr/>
          </a:p>
        </p:txBody>
      </p:sp>
      <p:sp>
        <p:nvSpPr>
          <p:cNvPr id="1382" name="Shape 1382"/>
          <p:cNvSpPr/>
          <p:nvPr>
            <p:ph type="body" sz="quarter" idx="1"/>
          </p:nvPr>
        </p:nvSpPr>
        <p:spPr>
          <a:prstGeom prst="rect">
            <a:avLst/>
          </a:prstGeom>
        </p:spPr>
        <p:txBody>
          <a:bodyPr/>
          <a:lstStyle/>
          <a:p>
            <a:pPr marL="457200" indent="-298450">
              <a:buClr>
                <a:srgbClr val="000000"/>
              </a:buClr>
              <a:buSzPts val="1100"/>
              <a:buFont typeface="Arial"/>
              <a:buChar char="●"/>
              <a:defRPr sz="1100"/>
            </a:pPr>
            <a:r>
              <a:t>You might be thinking, will can-i-deploy break my master build?</a:t>
            </a:r>
          </a:p>
          <a:p>
            <a:pPr marL="457200" indent="-298450">
              <a:buClr>
                <a:srgbClr val="000000"/>
              </a:buClr>
              <a:buSzPts val="1100"/>
              <a:buFont typeface="Arial"/>
              <a:buChar char="●"/>
              <a:defRPr sz="1100"/>
            </a:pPr>
            <a:r>
              <a:t>Not if you’ve followed the recommendation of doing changes on a feature tag</a:t>
            </a:r>
          </a:p>
          <a:p>
            <a:pPr marL="457200" indent="-298450">
              <a:buClr>
                <a:srgbClr val="000000"/>
              </a:buClr>
              <a:buSzPts val="1100"/>
              <a:buFont typeface="Arial"/>
              <a:buChar char="●"/>
              <a:defRPr sz="1100"/>
            </a:pPr>
            <a:r>
              <a:t>By the time the consumer code gets to main line of development, it should already be pre-verified by the provider’s main line of development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2" name="Shape 1412"/>
          <p:cNvSpPr/>
          <p:nvPr>
            <p:ph type="sldImg"/>
          </p:nvPr>
        </p:nvSpPr>
        <p:spPr>
          <a:prstGeom prst="rect">
            <a:avLst/>
          </a:prstGeom>
        </p:spPr>
        <p:txBody>
          <a:bodyPr/>
          <a:lstStyle/>
          <a:p>
            <a:pPr/>
          </a:p>
        </p:txBody>
      </p:sp>
      <p:sp>
        <p:nvSpPr>
          <p:cNvPr id="1413" name="Shape 1413"/>
          <p:cNvSpPr/>
          <p:nvPr>
            <p:ph type="body" sz="quarter" idx="1"/>
          </p:nvPr>
        </p:nvSpPr>
        <p:spPr>
          <a:prstGeom prst="rect">
            <a:avLst/>
          </a:prstGeom>
        </p:spPr>
        <p:txBody>
          <a:bodyPr/>
          <a:lstStyle>
            <a:lvl1pPr>
              <a:defRPr sz="1100"/>
            </a:lvl1pPr>
          </a:lstStyle>
          <a:p>
            <a:pPr/>
            <a:r>
              <a:t>This is obviously a huge topic, so I’m going to focus on a few things in particular.</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3.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3.pn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tif"/></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3.jpeg"/><Relationship Id="rId5" Type="http://schemas.openxmlformats.org/officeDocument/2006/relationships/image" Target="../media/image3.png"/></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6.jpeg"/><Relationship Id="rId5" Type="http://schemas.openxmlformats.org/officeDocument/2006/relationships/image" Target="../media/image3.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10.jpeg"/><Relationship Id="rId5" Type="http://schemas.openxmlformats.org/officeDocument/2006/relationships/image" Target="../media/image3.pn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11.jpeg"/><Relationship Id="rId5" Type="http://schemas.openxmlformats.org/officeDocument/2006/relationships/image" Target="../media/image3.pn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4.jpeg"/><Relationship Id="rId5" Type="http://schemas.openxmlformats.org/officeDocument/2006/relationships/image" Target="../media/image3.png"/></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12.jpeg"/></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1.jpe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5.jpeg"/></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13.jpeg"/></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14.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4.png"/><Relationship Id="rId5" Type="http://schemas.openxmlformats.org/officeDocument/2006/relationships/image" Target="../media/image5.png"/></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5.png"/></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4.png"/></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15.jpeg"/></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16.jpeg"/></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17.jpeg"/></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6.png"/></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9.jpeg"/></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3.jpeg"/><Relationship Id="rId4" Type="http://schemas.openxmlformats.org/officeDocument/2006/relationships/image" Target="../media/image3.png"/></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0.jpeg"/><Relationship Id="rId4" Type="http://schemas.openxmlformats.org/officeDocument/2006/relationships/image" Target="../media/image3.png"/></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1.jpeg"/><Relationship Id="rId4" Type="http://schemas.openxmlformats.org/officeDocument/2006/relationships/image" Target="../media/image3.png"/></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4.jpeg"/><Relationship Id="rId4" Type="http://schemas.openxmlformats.org/officeDocument/2006/relationships/image" Target="../media/image3.png"/></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2.jpeg"/></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2.jpeg"/></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2.jpeg"/><Relationship Id="rId4" Type="http://schemas.openxmlformats.org/officeDocument/2006/relationships/image" Target="../media/image7.png"/></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 Id="rId4" Type="http://schemas.openxmlformats.org/officeDocument/2006/relationships/image" Target="../media/image5.jpeg"/></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jpeg"/></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8.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5.jpeg"/></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3.jpeg"/></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4.jpeg"/></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4.jpeg"/><Relationship Id="rId4" Type="http://schemas.openxmlformats.org/officeDocument/2006/relationships/image" Target="../media/image7.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9.jpeg"/></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4.png"/><Relationship Id="rId4" Type="http://schemas.openxmlformats.org/officeDocument/2006/relationships/image" Target="../media/image5.png"/></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8.png"/></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20.jpeg"/></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21.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0.png"/></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5.png"/></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4.png"/></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5.jpeg"/></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6.jpeg"/></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7.jpeg"/></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6.png"/></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9.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311708" y="744574"/>
            <a:ext cx="8520601" cy="2052601"/>
          </a:xfrm>
          <a:prstGeom prst="rect">
            <a:avLst/>
          </a:prstGeom>
        </p:spPr>
        <p:txBody>
          <a:bodyPr anchor="b"/>
          <a:lstStyle>
            <a:lvl1pPr algn="ctr">
              <a:defRPr sz="5200"/>
            </a:lvl1pPr>
          </a:lstStyle>
          <a:p>
            <a:pPr/>
            <a:r>
              <a:t>Title Text</a:t>
            </a:r>
          </a:p>
        </p:txBody>
      </p:sp>
      <p:sp>
        <p:nvSpPr>
          <p:cNvPr id="12" name="Body Level One…"/>
          <p:cNvSpPr txBox="1"/>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1" name="xx%"/>
          <p:cNvSpPr txBox="1"/>
          <p:nvPr>
            <p:ph type="title" hasCustomPrompt="1"/>
          </p:nvPr>
        </p:nvSpPr>
        <p:spPr>
          <a:xfrm>
            <a:off x="311699" y="1106125"/>
            <a:ext cx="8520602" cy="1963500"/>
          </a:xfrm>
          <a:prstGeom prst="rect">
            <a:avLst/>
          </a:prstGeom>
        </p:spPr>
        <p:txBody>
          <a:bodyPr anchor="b"/>
          <a:lstStyle>
            <a:lvl1pPr algn="ctr">
              <a:defRPr sz="12000"/>
            </a:lvl1pPr>
          </a:lstStyle>
          <a:p>
            <a:pPr/>
            <a:r>
              <a:t>xx%</a:t>
            </a:r>
          </a:p>
        </p:txBody>
      </p:sp>
      <p:sp>
        <p:nvSpPr>
          <p:cNvPr id="92" name="Body Level One…"/>
          <p:cNvSpPr txBox="1"/>
          <p:nvPr>
            <p:ph type="body" sz="half" idx="1"/>
          </p:nvPr>
        </p:nvSpPr>
        <p:spPr>
          <a:xfrm>
            <a:off x="311699" y="3152225"/>
            <a:ext cx="8520602" cy="1300800"/>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3">
    <p:spTree>
      <p:nvGrpSpPr>
        <p:cNvPr id="1" name=""/>
        <p:cNvGrpSpPr/>
        <p:nvPr/>
      </p:nvGrpSpPr>
      <p:grpSpPr>
        <a:xfrm>
          <a:off x="0" y="0"/>
          <a:ext cx="0" cy="0"/>
          <a:chOff x="0" y="0"/>
          <a:chExt cx="0" cy="0"/>
        </a:xfrm>
      </p:grpSpPr>
      <p:sp>
        <p:nvSpPr>
          <p:cNvPr id="107" name="Title Text"/>
          <p:cNvSpPr txBox="1"/>
          <p:nvPr>
            <p:ph type="title"/>
          </p:nvPr>
        </p:nvSpPr>
        <p:spPr>
          <a:xfrm>
            <a:off x="457200" y="187801"/>
            <a:ext cx="8229600" cy="590700"/>
          </a:xfrm>
          <a:prstGeom prst="rect">
            <a:avLst/>
          </a:prstGeom>
        </p:spPr>
        <p:txBody>
          <a:bodyPr/>
          <a:lstStyle/>
          <a:p>
            <a:pPr/>
            <a:r>
              <a:t>Title Text</a:t>
            </a:r>
          </a:p>
        </p:txBody>
      </p:sp>
      <p:sp>
        <p:nvSpPr>
          <p:cNvPr id="108" name="Google Shape;53;p13"/>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109" name="Google Shape;54;p13" descr="Google Shape;54;p13"/>
          <p:cNvPicPr>
            <a:picLocks noChangeAspect="1"/>
          </p:cNvPicPr>
          <p:nvPr/>
        </p:nvPicPr>
        <p:blipFill>
          <a:blip r:embed="rId2">
            <a:extLst/>
          </a:blip>
          <a:stretch>
            <a:fillRect/>
          </a:stretch>
        </p:blipFill>
        <p:spPr>
          <a:xfrm>
            <a:off x="-5" y="0"/>
            <a:ext cx="182661" cy="5143502"/>
          </a:xfrm>
          <a:prstGeom prst="rect">
            <a:avLst/>
          </a:prstGeom>
          <a:ln w="12700">
            <a:miter lim="400000"/>
          </a:ln>
        </p:spPr>
      </p:pic>
      <p:sp>
        <p:nvSpPr>
          <p:cNvPr id="110" name="Slide Number"/>
          <p:cNvSpPr txBox="1"/>
          <p:nvPr>
            <p:ph type="sldNum" sz="quarter" idx="2"/>
          </p:nvPr>
        </p:nvSpPr>
        <p:spPr>
          <a:xfrm>
            <a:off x="276253" y="4739028"/>
            <a:ext cx="336813" cy="31839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ue Section content">
    <p:spTree>
      <p:nvGrpSpPr>
        <p:cNvPr id="1" name=""/>
        <p:cNvGrpSpPr/>
        <p:nvPr/>
      </p:nvGrpSpPr>
      <p:grpSpPr>
        <a:xfrm>
          <a:off x="0" y="0"/>
          <a:ext cx="0" cy="0"/>
          <a:chOff x="0" y="0"/>
          <a:chExt cx="0" cy="0"/>
        </a:xfrm>
      </p:grpSpPr>
      <p:sp>
        <p:nvSpPr>
          <p:cNvPr id="117" name="Title Text"/>
          <p:cNvSpPr txBox="1"/>
          <p:nvPr>
            <p:ph type="title"/>
          </p:nvPr>
        </p:nvSpPr>
        <p:spPr>
          <a:xfrm>
            <a:off x="277199" y="68399"/>
            <a:ext cx="8578801" cy="745202"/>
          </a:xfrm>
          <a:prstGeom prst="rect">
            <a:avLst/>
          </a:prstGeom>
        </p:spPr>
        <p:txBody>
          <a:bodyPr anchor="ctr"/>
          <a:lstStyle/>
          <a:p>
            <a:pPr/>
            <a:r>
              <a:t>Title Text</a:t>
            </a:r>
          </a:p>
        </p:txBody>
      </p:sp>
      <p:sp>
        <p:nvSpPr>
          <p:cNvPr id="118" name="Body Level One…"/>
          <p:cNvSpPr txBox="1"/>
          <p:nvPr>
            <p:ph type="body" idx="1"/>
          </p:nvPr>
        </p:nvSpPr>
        <p:spPr>
          <a:xfrm>
            <a:off x="277199" y="1200155"/>
            <a:ext cx="8578801" cy="3394501"/>
          </a:xfrm>
          <a:prstGeom prst="rect">
            <a:avLst/>
          </a:prstGeom>
        </p:spPr>
        <p:txBody>
          <a:bodyPr/>
          <a:lstStyle>
            <a:lvl1pPr>
              <a:spcBef>
                <a:spcPts val="400"/>
              </a:spcBef>
              <a:buClr>
                <a:srgbClr val="A5A5A5"/>
              </a:buClr>
              <a:buFont typeface="Helvetica"/>
              <a:buChar char="▪"/>
            </a:lvl1pPr>
            <a:lvl2pPr>
              <a:spcBef>
                <a:spcPts val="400"/>
              </a:spcBef>
              <a:buClr>
                <a:srgbClr val="A5A5A5"/>
              </a:buClr>
              <a:buFont typeface="Helvetica"/>
              <a:buChar char="▪"/>
            </a:lvl2pPr>
            <a:lvl3pPr>
              <a:spcBef>
                <a:spcPts val="400"/>
              </a:spcBef>
              <a:buClr>
                <a:srgbClr val="A5A5A5"/>
              </a:buClr>
              <a:buFont typeface="Helvetica"/>
              <a:buChar char="▪"/>
            </a:lvl3pPr>
            <a:lvl4pPr>
              <a:spcBef>
                <a:spcPts val="400"/>
              </a:spcBef>
              <a:buClr>
                <a:srgbClr val="A5A5A5"/>
              </a:buClr>
              <a:buFont typeface="Helvetica"/>
              <a:buChar char="▪"/>
            </a:lvl4pPr>
            <a:lvl5pPr>
              <a:spcBef>
                <a:spcPts val="400"/>
              </a:spcBef>
              <a:buClr>
                <a:srgbClr val="A5A5A5"/>
              </a:buClr>
              <a:buFont typeface="Helvetica"/>
              <a:buChar char="▪"/>
            </a:lvl5pPr>
          </a:lstStyle>
          <a:p>
            <a:pPr/>
            <a:r>
              <a:t>Body Level One</a:t>
            </a:r>
          </a:p>
          <a:p>
            <a:pPr lvl="1"/>
            <a:r>
              <a:t>Body Level Two</a:t>
            </a:r>
          </a:p>
          <a:p>
            <a:pPr lvl="2"/>
            <a:r>
              <a:t>Body Level Three</a:t>
            </a:r>
          </a:p>
          <a:p>
            <a:pPr lvl="3"/>
            <a:r>
              <a:t>Body Level Four</a:t>
            </a:r>
          </a:p>
          <a:p>
            <a:pPr lvl="4"/>
            <a:r>
              <a:t>Body Level Five</a:t>
            </a:r>
          </a:p>
        </p:txBody>
      </p:sp>
      <p:pic>
        <p:nvPicPr>
          <p:cNvPr id="119" name="Google Shape;58;p14" descr="Google Shape;58;p14"/>
          <p:cNvPicPr>
            <a:picLocks noChangeAspect="1"/>
          </p:cNvPicPr>
          <p:nvPr/>
        </p:nvPicPr>
        <p:blipFill>
          <a:blip r:embed="rId2">
            <a:extLst/>
          </a:blip>
          <a:stretch>
            <a:fillRect/>
          </a:stretch>
        </p:blipFill>
        <p:spPr>
          <a:xfrm>
            <a:off x="1" y="0"/>
            <a:ext cx="171300" cy="5143500"/>
          </a:xfrm>
          <a:prstGeom prst="rect">
            <a:avLst/>
          </a:prstGeom>
          <a:ln w="12700">
            <a:miter lim="400000"/>
          </a:ln>
        </p:spPr>
      </p:pic>
      <p:pic>
        <p:nvPicPr>
          <p:cNvPr id="120" name="Google Shape;59;p14" descr="Google Shape;59;p14"/>
          <p:cNvPicPr>
            <a:picLocks noChangeAspect="1"/>
          </p:cNvPicPr>
          <p:nvPr/>
        </p:nvPicPr>
        <p:blipFill>
          <a:blip r:embed="rId3">
            <a:extLst/>
          </a:blip>
          <a:stretch>
            <a:fillRect/>
          </a:stretch>
        </p:blipFill>
        <p:spPr>
          <a:xfrm>
            <a:off x="8462134" y="4480333"/>
            <a:ext cx="506401" cy="548701"/>
          </a:xfrm>
          <a:prstGeom prst="rect">
            <a:avLst/>
          </a:prstGeom>
          <a:ln w="12700">
            <a:miter lim="400000"/>
          </a:ln>
        </p:spPr>
      </p:pic>
      <p:sp>
        <p:nvSpPr>
          <p:cNvPr id="121" name="Slide Number"/>
          <p:cNvSpPr txBox="1"/>
          <p:nvPr>
            <p:ph type="sldNum" sz="quarter" idx="2"/>
          </p:nvPr>
        </p:nvSpPr>
        <p:spPr>
          <a:xfrm>
            <a:off x="8768671" y="4787453"/>
            <a:ext cx="336813" cy="31839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2_1">
    <p:spTree>
      <p:nvGrpSpPr>
        <p:cNvPr id="1" name=""/>
        <p:cNvGrpSpPr/>
        <p:nvPr/>
      </p:nvGrpSpPr>
      <p:grpSpPr>
        <a:xfrm>
          <a:off x="0" y="0"/>
          <a:ext cx="0" cy="0"/>
          <a:chOff x="0" y="0"/>
          <a:chExt cx="0" cy="0"/>
        </a:xfrm>
      </p:grpSpPr>
      <p:sp>
        <p:nvSpPr>
          <p:cNvPr id="128" name="Title Text"/>
          <p:cNvSpPr txBox="1"/>
          <p:nvPr>
            <p:ph type="title"/>
          </p:nvPr>
        </p:nvSpPr>
        <p:spPr>
          <a:xfrm>
            <a:off x="457200" y="187801"/>
            <a:ext cx="8229600" cy="590700"/>
          </a:xfrm>
          <a:prstGeom prst="rect">
            <a:avLst/>
          </a:prstGeom>
        </p:spPr>
        <p:txBody>
          <a:bodyPr/>
          <a:lstStyle/>
          <a:p>
            <a:pPr/>
            <a:r>
              <a:t>Title Text</a:t>
            </a:r>
          </a:p>
        </p:txBody>
      </p:sp>
      <p:sp>
        <p:nvSpPr>
          <p:cNvPr id="129" name="Google Shape;63;p15"/>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130" name="Google Shape;64;p15" descr="Google Shape;64;p15"/>
          <p:cNvPicPr>
            <a:picLocks noChangeAspect="1"/>
          </p:cNvPicPr>
          <p:nvPr/>
        </p:nvPicPr>
        <p:blipFill>
          <a:blip r:embed="rId2">
            <a:extLst/>
          </a:blip>
          <a:stretch>
            <a:fillRect/>
          </a:stretch>
        </p:blipFill>
        <p:spPr>
          <a:xfrm>
            <a:off x="-5" y="0"/>
            <a:ext cx="182661" cy="5143502"/>
          </a:xfrm>
          <a:prstGeom prst="rect">
            <a:avLst/>
          </a:prstGeom>
          <a:ln w="12700">
            <a:miter lim="400000"/>
          </a:ln>
        </p:spPr>
      </p:pic>
      <p:sp>
        <p:nvSpPr>
          <p:cNvPr id="131" name="Body Level One…"/>
          <p:cNvSpPr txBox="1"/>
          <p:nvPr>
            <p:ph type="body" idx="1"/>
          </p:nvPr>
        </p:nvSpPr>
        <p:spPr>
          <a:xfrm>
            <a:off x="369725" y="778500"/>
            <a:ext cx="8093100" cy="3725701"/>
          </a:xfrm>
          <a:prstGeom prst="rect">
            <a:avLst/>
          </a:prstGeom>
        </p:spPr>
        <p:txBody>
          <a:bodyPr/>
          <a:lstStyle>
            <a:lvl1pPr indent="-355600">
              <a:buClr>
                <a:srgbClr val="A6A6A6"/>
              </a:buClr>
              <a:buSzPts val="2000"/>
              <a:buFont typeface="Helvetica"/>
              <a:buChar char="■"/>
              <a:defRPr sz="2000">
                <a:solidFill>
                  <a:srgbClr val="6F6F6F"/>
                </a:solidFill>
                <a:latin typeface="Open Sans"/>
                <a:ea typeface="Open Sans"/>
                <a:cs typeface="Open Sans"/>
                <a:sym typeface="Open Sans"/>
              </a:defRPr>
            </a:lvl1pPr>
            <a:lvl2pPr marL="952500" indent="-381000">
              <a:buClr>
                <a:srgbClr val="A6A6A6"/>
              </a:buClr>
              <a:buSzPts val="2000"/>
              <a:buFont typeface="Helvetica"/>
              <a:buChar char="●"/>
              <a:defRPr sz="2000">
                <a:solidFill>
                  <a:srgbClr val="6F6F6F"/>
                </a:solidFill>
                <a:latin typeface="Open Sans"/>
                <a:ea typeface="Open Sans"/>
                <a:cs typeface="Open Sans"/>
                <a:sym typeface="Open Sans"/>
              </a:defRPr>
            </a:lvl2pPr>
            <a:lvl3pPr marL="1454150" indent="-412750">
              <a:buClr>
                <a:srgbClr val="A6A6A6"/>
              </a:buClr>
              <a:buSzPts val="2000"/>
              <a:buFont typeface="Helvetica"/>
              <a:buChar char="○"/>
              <a:defRPr sz="2000">
                <a:solidFill>
                  <a:srgbClr val="6F6F6F"/>
                </a:solidFill>
                <a:latin typeface="Open Sans"/>
                <a:ea typeface="Open Sans"/>
                <a:cs typeface="Open Sans"/>
                <a:sym typeface="Open Sans"/>
              </a:defRPr>
            </a:lvl3pPr>
            <a:lvl4pPr marL="1964871" indent="-453571">
              <a:buClr>
                <a:srgbClr val="A6A6A6"/>
              </a:buClr>
              <a:buSzPts val="2000"/>
              <a:buFont typeface="Helvetica"/>
              <a:defRPr sz="2000">
                <a:solidFill>
                  <a:srgbClr val="6F6F6F"/>
                </a:solidFill>
                <a:latin typeface="Open Sans"/>
                <a:ea typeface="Open Sans"/>
                <a:cs typeface="Open Sans"/>
                <a:sym typeface="Open Sans"/>
              </a:defRPr>
            </a:lvl4pPr>
            <a:lvl5pPr marL="2422071" indent="-453571">
              <a:buClr>
                <a:srgbClr val="A6A6A6"/>
              </a:buClr>
              <a:buSzPts val="2000"/>
              <a:buFont typeface="Helvetica"/>
              <a:defRPr sz="2000">
                <a:solidFill>
                  <a:srgbClr val="6F6F6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132" name="Slide Number"/>
          <p:cNvSpPr txBox="1"/>
          <p:nvPr>
            <p:ph type="sldNum" sz="quarter" idx="2"/>
          </p:nvPr>
        </p:nvSpPr>
        <p:spPr>
          <a:xfrm>
            <a:off x="456603" y="4739028"/>
            <a:ext cx="336814" cy="31839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_1_1_1_1_1">
    <p:spTree>
      <p:nvGrpSpPr>
        <p:cNvPr id="1" name=""/>
        <p:cNvGrpSpPr/>
        <p:nvPr/>
      </p:nvGrpSpPr>
      <p:grpSpPr>
        <a:xfrm>
          <a:off x="0" y="0"/>
          <a:ext cx="0" cy="0"/>
          <a:chOff x="0" y="0"/>
          <a:chExt cx="0" cy="0"/>
        </a:xfrm>
      </p:grpSpPr>
      <p:pic>
        <p:nvPicPr>
          <p:cNvPr id="139" name="Google Shape;68;p16" descr="Google Shape;68;p16"/>
          <p:cNvPicPr>
            <a:picLocks noChangeAspect="1"/>
          </p:cNvPicPr>
          <p:nvPr/>
        </p:nvPicPr>
        <p:blipFill>
          <a:blip r:embed="rId2">
            <a:extLst/>
          </a:blip>
          <a:stretch>
            <a:fillRect/>
          </a:stretch>
        </p:blipFill>
        <p:spPr>
          <a:xfrm>
            <a:off x="5535" y="0"/>
            <a:ext cx="9132932" cy="5143502"/>
          </a:xfrm>
          <a:prstGeom prst="rect">
            <a:avLst/>
          </a:prstGeom>
          <a:ln w="12700">
            <a:miter lim="400000"/>
          </a:ln>
        </p:spPr>
      </p:pic>
      <p:sp>
        <p:nvSpPr>
          <p:cNvPr id="140" name="Title Text"/>
          <p:cNvSpPr txBox="1"/>
          <p:nvPr>
            <p:ph type="title"/>
          </p:nvPr>
        </p:nvSpPr>
        <p:spPr>
          <a:xfrm>
            <a:off x="304800" y="63241"/>
            <a:ext cx="7772400" cy="1159802"/>
          </a:xfrm>
          <a:prstGeom prst="rect">
            <a:avLst/>
          </a:prstGeom>
        </p:spPr>
        <p:txBody>
          <a:bodyPr/>
          <a:lstStyle>
            <a:lvl1pPr>
              <a:defRPr sz="3800">
                <a:solidFill>
                  <a:srgbClr val="FFFFFF"/>
                </a:solidFill>
                <a:latin typeface="Roboto Slab"/>
                <a:ea typeface="Roboto Slab"/>
                <a:cs typeface="Roboto Slab"/>
                <a:sym typeface="Roboto Slab"/>
              </a:defRPr>
            </a:lvl1pPr>
          </a:lstStyle>
          <a:p>
            <a:pPr/>
            <a:r>
              <a:t>Title Text</a:t>
            </a:r>
          </a:p>
        </p:txBody>
      </p:sp>
      <p:sp>
        <p:nvSpPr>
          <p:cNvPr id="141" name="Body Level One…"/>
          <p:cNvSpPr txBox="1"/>
          <p:nvPr>
            <p:ph type="body" sz="quarter" idx="1"/>
          </p:nvPr>
        </p:nvSpPr>
        <p:spPr>
          <a:xfrm>
            <a:off x="304800" y="1223052"/>
            <a:ext cx="7772400" cy="784801"/>
          </a:xfrm>
          <a:prstGeom prst="rect">
            <a:avLst/>
          </a:prstGeom>
        </p:spPr>
        <p:txBody>
          <a:bodyPr/>
          <a:lstStyle>
            <a:lvl1pPr marL="342900" indent="-228600">
              <a:buClrTx/>
              <a:buSzTx/>
              <a:buFontTx/>
              <a:buNone/>
              <a:defRPr sz="2400">
                <a:solidFill>
                  <a:srgbClr val="EFEFEF"/>
                </a:solidFill>
                <a:latin typeface="Open Sans"/>
                <a:ea typeface="Open Sans"/>
                <a:cs typeface="Open Sans"/>
                <a:sym typeface="Open Sans"/>
              </a:defRPr>
            </a:lvl1pPr>
            <a:lvl2pPr marL="342900" indent="254000">
              <a:buClrTx/>
              <a:buSzTx/>
              <a:buFontTx/>
              <a:buNone/>
              <a:defRPr sz="2400">
                <a:solidFill>
                  <a:srgbClr val="EFEFEF"/>
                </a:solidFill>
                <a:latin typeface="Open Sans"/>
                <a:ea typeface="Open Sans"/>
                <a:cs typeface="Open Sans"/>
                <a:sym typeface="Open Sans"/>
              </a:defRPr>
            </a:lvl2pPr>
            <a:lvl3pPr marL="342900" indent="711200">
              <a:buClrTx/>
              <a:buSzTx/>
              <a:buFontTx/>
              <a:buNone/>
              <a:defRPr sz="2400">
                <a:solidFill>
                  <a:srgbClr val="EFEFEF"/>
                </a:solidFill>
                <a:latin typeface="Open Sans"/>
                <a:ea typeface="Open Sans"/>
                <a:cs typeface="Open Sans"/>
                <a:sym typeface="Open Sans"/>
              </a:defRPr>
            </a:lvl3pPr>
            <a:lvl4pPr marL="342900" indent="1168400">
              <a:buClrTx/>
              <a:buSzTx/>
              <a:buFontTx/>
              <a:buNone/>
              <a:defRPr sz="2400">
                <a:solidFill>
                  <a:srgbClr val="EFEFEF"/>
                </a:solidFill>
                <a:latin typeface="Open Sans"/>
                <a:ea typeface="Open Sans"/>
                <a:cs typeface="Open Sans"/>
                <a:sym typeface="Open Sans"/>
              </a:defRPr>
            </a:lvl4pPr>
            <a:lvl5pPr marL="342900" indent="1625600">
              <a:buClrTx/>
              <a:buSzTx/>
              <a:buFontTx/>
              <a:buNone/>
              <a:defRPr sz="2400">
                <a:solidFill>
                  <a:srgbClr val="EFEFE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142"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
    <p:spTree>
      <p:nvGrpSpPr>
        <p:cNvPr id="1" name=""/>
        <p:cNvGrpSpPr/>
        <p:nvPr/>
      </p:nvGrpSpPr>
      <p:grpSpPr>
        <a:xfrm>
          <a:off x="0" y="0"/>
          <a:ext cx="0" cy="0"/>
          <a:chOff x="0" y="0"/>
          <a:chExt cx="0" cy="0"/>
        </a:xfrm>
      </p:grpSpPr>
      <p:pic>
        <p:nvPicPr>
          <p:cNvPr id="149" name="Google Shape;72;p17" descr="Google Shape;72;p17"/>
          <p:cNvPicPr>
            <a:picLocks noChangeAspect="1"/>
          </p:cNvPicPr>
          <p:nvPr/>
        </p:nvPicPr>
        <p:blipFill>
          <a:blip r:embed="rId2">
            <a:extLst/>
          </a:blip>
          <a:stretch>
            <a:fillRect/>
          </a:stretch>
        </p:blipFill>
        <p:spPr>
          <a:xfrm>
            <a:off x="5535" y="0"/>
            <a:ext cx="9132932" cy="5143502"/>
          </a:xfrm>
          <a:prstGeom prst="rect">
            <a:avLst/>
          </a:prstGeom>
          <a:ln w="12700">
            <a:miter lim="400000"/>
          </a:ln>
        </p:spPr>
      </p:pic>
      <p:sp>
        <p:nvSpPr>
          <p:cNvPr id="150" name="Title Text"/>
          <p:cNvSpPr txBox="1"/>
          <p:nvPr>
            <p:ph type="title"/>
          </p:nvPr>
        </p:nvSpPr>
        <p:spPr>
          <a:xfrm>
            <a:off x="304800" y="63241"/>
            <a:ext cx="7772400" cy="1159802"/>
          </a:xfrm>
          <a:prstGeom prst="rect">
            <a:avLst/>
          </a:prstGeom>
        </p:spPr>
        <p:txBody>
          <a:bodyPr/>
          <a:lstStyle>
            <a:lvl1pPr>
              <a:defRPr sz="3800">
                <a:solidFill>
                  <a:srgbClr val="FFFFFF"/>
                </a:solidFill>
                <a:latin typeface="Roboto Slab"/>
                <a:ea typeface="Roboto Slab"/>
                <a:cs typeface="Roboto Slab"/>
                <a:sym typeface="Roboto Slab"/>
              </a:defRPr>
            </a:lvl1pPr>
          </a:lstStyle>
          <a:p>
            <a:pPr/>
            <a:r>
              <a:t>Title Text</a:t>
            </a:r>
          </a:p>
        </p:txBody>
      </p:sp>
      <p:sp>
        <p:nvSpPr>
          <p:cNvPr id="151" name="Body Level One…"/>
          <p:cNvSpPr txBox="1"/>
          <p:nvPr>
            <p:ph type="body" sz="quarter" idx="1"/>
          </p:nvPr>
        </p:nvSpPr>
        <p:spPr>
          <a:xfrm>
            <a:off x="304800" y="1223052"/>
            <a:ext cx="7772400" cy="784801"/>
          </a:xfrm>
          <a:prstGeom prst="rect">
            <a:avLst/>
          </a:prstGeom>
        </p:spPr>
        <p:txBody>
          <a:bodyPr/>
          <a:lstStyle>
            <a:lvl1pPr marL="342900" indent="-228600">
              <a:buClrTx/>
              <a:buSzTx/>
              <a:buFontTx/>
              <a:buNone/>
              <a:defRPr sz="2400">
                <a:solidFill>
                  <a:srgbClr val="EFEFEF"/>
                </a:solidFill>
                <a:latin typeface="Open Sans"/>
                <a:ea typeface="Open Sans"/>
                <a:cs typeface="Open Sans"/>
                <a:sym typeface="Open Sans"/>
              </a:defRPr>
            </a:lvl1pPr>
            <a:lvl2pPr marL="342900" indent="254000">
              <a:buClrTx/>
              <a:buSzTx/>
              <a:buFontTx/>
              <a:buNone/>
              <a:defRPr sz="2400">
                <a:solidFill>
                  <a:srgbClr val="EFEFEF"/>
                </a:solidFill>
                <a:latin typeface="Open Sans"/>
                <a:ea typeface="Open Sans"/>
                <a:cs typeface="Open Sans"/>
                <a:sym typeface="Open Sans"/>
              </a:defRPr>
            </a:lvl2pPr>
            <a:lvl3pPr marL="342900" indent="711200">
              <a:buClrTx/>
              <a:buSzTx/>
              <a:buFontTx/>
              <a:buNone/>
              <a:defRPr sz="2400">
                <a:solidFill>
                  <a:srgbClr val="EFEFEF"/>
                </a:solidFill>
                <a:latin typeface="Open Sans"/>
                <a:ea typeface="Open Sans"/>
                <a:cs typeface="Open Sans"/>
                <a:sym typeface="Open Sans"/>
              </a:defRPr>
            </a:lvl3pPr>
            <a:lvl4pPr marL="342900" indent="1168400">
              <a:buClrTx/>
              <a:buSzTx/>
              <a:buFontTx/>
              <a:buNone/>
              <a:defRPr sz="2400">
                <a:solidFill>
                  <a:srgbClr val="EFEFEF"/>
                </a:solidFill>
                <a:latin typeface="Open Sans"/>
                <a:ea typeface="Open Sans"/>
                <a:cs typeface="Open Sans"/>
                <a:sym typeface="Open Sans"/>
              </a:defRPr>
            </a:lvl4pPr>
            <a:lvl5pPr marL="342900" indent="1625600">
              <a:buClrTx/>
              <a:buSzTx/>
              <a:buFontTx/>
              <a:buNone/>
              <a:defRPr sz="2400">
                <a:solidFill>
                  <a:srgbClr val="EFEFE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152" name="Google Shape;75;p17" descr="Google Shape;75;p17"/>
          <p:cNvPicPr>
            <a:picLocks noChangeAspect="1"/>
          </p:cNvPicPr>
          <p:nvPr/>
        </p:nvPicPr>
        <p:blipFill>
          <a:blip r:embed="rId3">
            <a:extLst/>
          </a:blip>
          <a:stretch>
            <a:fillRect/>
          </a:stretch>
        </p:blipFill>
        <p:spPr>
          <a:xfrm>
            <a:off x="380999" y="4492399"/>
            <a:ext cx="1651850" cy="438251"/>
          </a:xfrm>
          <a:prstGeom prst="rect">
            <a:avLst/>
          </a:prstGeom>
          <a:ln w="12700">
            <a:miter lim="400000"/>
          </a:ln>
        </p:spPr>
      </p:pic>
      <p:sp>
        <p:nvSpPr>
          <p:cNvPr id="153"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
    <p:spTree>
      <p:nvGrpSpPr>
        <p:cNvPr id="1" name=""/>
        <p:cNvGrpSpPr/>
        <p:nvPr/>
      </p:nvGrpSpPr>
      <p:grpSpPr>
        <a:xfrm>
          <a:off x="0" y="0"/>
          <a:ext cx="0" cy="0"/>
          <a:chOff x="0" y="0"/>
          <a:chExt cx="0" cy="0"/>
        </a:xfrm>
      </p:grpSpPr>
      <p:sp>
        <p:nvSpPr>
          <p:cNvPr id="160" name="Title Text"/>
          <p:cNvSpPr txBox="1"/>
          <p:nvPr>
            <p:ph type="title"/>
          </p:nvPr>
        </p:nvSpPr>
        <p:spPr>
          <a:xfrm>
            <a:off x="457200" y="187801"/>
            <a:ext cx="8229600" cy="590700"/>
          </a:xfrm>
          <a:prstGeom prst="rect">
            <a:avLst/>
          </a:prstGeom>
        </p:spPr>
        <p:txBody>
          <a:bodyPr/>
          <a:lstStyle/>
          <a:p>
            <a:pPr/>
            <a:r>
              <a:t>Title Text</a:t>
            </a:r>
          </a:p>
        </p:txBody>
      </p:sp>
      <p:sp>
        <p:nvSpPr>
          <p:cNvPr id="161" name="Google Shape;79;p1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162" name="Google Shape;80;p18" descr="Google Shape;80;p18"/>
          <p:cNvPicPr>
            <a:picLocks noChangeAspect="1"/>
          </p:cNvPicPr>
          <p:nvPr/>
        </p:nvPicPr>
        <p:blipFill>
          <a:blip r:embed="rId2">
            <a:extLst/>
          </a:blip>
          <a:stretch>
            <a:fillRect/>
          </a:stretch>
        </p:blipFill>
        <p:spPr>
          <a:xfrm>
            <a:off x="-5" y="0"/>
            <a:ext cx="182661" cy="5143502"/>
          </a:xfrm>
          <a:prstGeom prst="rect">
            <a:avLst/>
          </a:prstGeom>
          <a:ln w="12700">
            <a:miter lim="400000"/>
          </a:ln>
        </p:spPr>
      </p:pic>
      <p:sp>
        <p:nvSpPr>
          <p:cNvPr id="163" name="Slide Number"/>
          <p:cNvSpPr txBox="1"/>
          <p:nvPr>
            <p:ph type="sldNum" sz="quarter" idx="2"/>
          </p:nvPr>
        </p:nvSpPr>
        <p:spPr>
          <a:xfrm>
            <a:off x="276253" y="4739028"/>
            <a:ext cx="336813" cy="31839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Green">
    <p:spTree>
      <p:nvGrpSpPr>
        <p:cNvPr id="1" name=""/>
        <p:cNvGrpSpPr/>
        <p:nvPr/>
      </p:nvGrpSpPr>
      <p:grpSpPr>
        <a:xfrm>
          <a:off x="0" y="0"/>
          <a:ext cx="0" cy="0"/>
          <a:chOff x="0" y="0"/>
          <a:chExt cx="0" cy="0"/>
        </a:xfrm>
      </p:grpSpPr>
      <p:pic>
        <p:nvPicPr>
          <p:cNvPr id="170" name="Google Shape;82;p19" descr="Google Shape;82;p19"/>
          <p:cNvPicPr>
            <a:picLocks noChangeAspect="1"/>
          </p:cNvPicPr>
          <p:nvPr/>
        </p:nvPicPr>
        <p:blipFill>
          <a:blip r:embed="rId2">
            <a:extLst/>
          </a:blip>
          <a:stretch>
            <a:fillRect/>
          </a:stretch>
        </p:blipFill>
        <p:spPr>
          <a:xfrm>
            <a:off x="5535" y="0"/>
            <a:ext cx="9132900" cy="5143500"/>
          </a:xfrm>
          <a:prstGeom prst="rect">
            <a:avLst/>
          </a:prstGeom>
          <a:ln w="12700">
            <a:miter lim="400000"/>
          </a:ln>
        </p:spPr>
      </p:pic>
      <p:sp>
        <p:nvSpPr>
          <p:cNvPr id="171" name="Title Text"/>
          <p:cNvSpPr txBox="1"/>
          <p:nvPr>
            <p:ph type="title"/>
          </p:nvPr>
        </p:nvSpPr>
        <p:spPr>
          <a:xfrm>
            <a:off x="304800" y="63241"/>
            <a:ext cx="7772400" cy="1159802"/>
          </a:xfrm>
          <a:prstGeom prst="rect">
            <a:avLst/>
          </a:prstGeom>
        </p:spPr>
        <p:txBody>
          <a:bodyPr anchor="b"/>
          <a:lstStyle/>
          <a:p>
            <a:pPr/>
            <a:r>
              <a:t>Title Text</a:t>
            </a:r>
          </a:p>
        </p:txBody>
      </p:sp>
      <p:sp>
        <p:nvSpPr>
          <p:cNvPr id="172" name="Body Level One…"/>
          <p:cNvSpPr txBox="1"/>
          <p:nvPr>
            <p:ph type="body" sz="quarter" idx="1"/>
          </p:nvPr>
        </p:nvSpPr>
        <p:spPr>
          <a:xfrm>
            <a:off x="304800" y="1223052"/>
            <a:ext cx="7772400" cy="784801"/>
          </a:xfrm>
          <a:prstGeom prst="rect">
            <a:avLst/>
          </a:prstGeom>
        </p:spPr>
        <p:txBody>
          <a:bodyPr anchor="ctr"/>
          <a:lstStyle>
            <a:lvl1pPr marL="0" indent="0">
              <a:lnSpc>
                <a:spcPct val="100000"/>
              </a:lnSpc>
              <a:buClrTx/>
              <a:buSzTx/>
              <a:buFontTx/>
              <a:buNone/>
            </a:lvl1pPr>
            <a:lvl2pPr marL="0" indent="0">
              <a:lnSpc>
                <a:spcPct val="100000"/>
              </a:lnSpc>
              <a:buClrTx/>
              <a:buSzTx/>
              <a:buFontTx/>
              <a:buNone/>
            </a:lvl2pPr>
            <a:lvl3pPr marL="0" indent="0">
              <a:lnSpc>
                <a:spcPct val="100000"/>
              </a:lnSpc>
              <a:buClrTx/>
              <a:buSzTx/>
              <a:buFontTx/>
              <a:buNone/>
            </a:lvl3pPr>
            <a:lvl4pPr marL="0" indent="0">
              <a:lnSpc>
                <a:spcPct val="100000"/>
              </a:lnSpc>
              <a:buClrTx/>
              <a:buSzTx/>
              <a:buFontTx/>
              <a:buNone/>
            </a:lvl4pPr>
            <a:lvl5pPr marL="0" indent="0">
              <a:lnSpc>
                <a:spcPct val="100000"/>
              </a:lnSpc>
              <a:buClrTx/>
              <a:buSzTx/>
              <a:buFontTx/>
              <a:buNone/>
            </a:lvl5pPr>
          </a:lstStyle>
          <a:p>
            <a:pPr/>
            <a:r>
              <a:t>Body Level One</a:t>
            </a:r>
          </a:p>
          <a:p>
            <a:pPr lvl="1"/>
            <a:r>
              <a:t>Body Level Two</a:t>
            </a:r>
          </a:p>
          <a:p>
            <a:pPr lvl="2"/>
            <a:r>
              <a:t>Body Level Three</a:t>
            </a:r>
          </a:p>
          <a:p>
            <a:pPr lvl="3"/>
            <a:r>
              <a:t>Body Level Four</a:t>
            </a:r>
          </a:p>
          <a:p>
            <a:pPr lvl="4"/>
            <a:r>
              <a:t>Body Level Five</a:t>
            </a:r>
          </a:p>
        </p:txBody>
      </p:sp>
      <p:pic>
        <p:nvPicPr>
          <p:cNvPr id="173" name="Google Shape;85;p19" descr="Google Shape;85;p19"/>
          <p:cNvPicPr>
            <a:picLocks noChangeAspect="1"/>
          </p:cNvPicPr>
          <p:nvPr/>
        </p:nvPicPr>
        <p:blipFill>
          <a:blip r:embed="rId3">
            <a:extLst/>
          </a:blip>
          <a:stretch>
            <a:fillRect/>
          </a:stretch>
        </p:blipFill>
        <p:spPr>
          <a:xfrm>
            <a:off x="380997" y="4492397"/>
            <a:ext cx="1651801" cy="438301"/>
          </a:xfrm>
          <a:prstGeom prst="rect">
            <a:avLst/>
          </a:prstGeom>
          <a:ln w="12700">
            <a:miter lim="400000"/>
          </a:ln>
        </p:spPr>
      </p:pic>
      <p:sp>
        <p:nvSpPr>
          <p:cNvPr id="174"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page-grey side 1">
    <p:spTree>
      <p:nvGrpSpPr>
        <p:cNvPr id="1" name=""/>
        <p:cNvGrpSpPr/>
        <p:nvPr/>
      </p:nvGrpSpPr>
      <p:grpSpPr>
        <a:xfrm>
          <a:off x="0" y="0"/>
          <a:ext cx="0" cy="0"/>
          <a:chOff x="0" y="0"/>
          <a:chExt cx="0" cy="0"/>
        </a:xfrm>
      </p:grpSpPr>
      <p:sp>
        <p:nvSpPr>
          <p:cNvPr id="181" name="Title Text"/>
          <p:cNvSpPr txBox="1"/>
          <p:nvPr>
            <p:ph type="title"/>
          </p:nvPr>
        </p:nvSpPr>
        <p:spPr>
          <a:xfrm>
            <a:off x="457200" y="187801"/>
            <a:ext cx="8229600" cy="590700"/>
          </a:xfrm>
          <a:prstGeom prst="rect">
            <a:avLst/>
          </a:prstGeom>
        </p:spPr>
        <p:txBody>
          <a:bodyPr anchor="b"/>
          <a:lstStyle/>
          <a:p>
            <a:pPr/>
            <a:r>
              <a:t>Title Text</a:t>
            </a:r>
          </a:p>
        </p:txBody>
      </p:sp>
      <p:sp>
        <p:nvSpPr>
          <p:cNvPr id="182" name="Google Shape;89;p20"/>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183" name="Google Shape;90;p20" descr="Google Shape;90;p20"/>
          <p:cNvPicPr>
            <a:picLocks noChangeAspect="1"/>
          </p:cNvPicPr>
          <p:nvPr/>
        </p:nvPicPr>
        <p:blipFill>
          <a:blip r:embed="rId2">
            <a:extLst/>
          </a:blip>
          <a:stretch>
            <a:fillRect/>
          </a:stretch>
        </p:blipFill>
        <p:spPr>
          <a:xfrm>
            <a:off x="-5" y="0"/>
            <a:ext cx="182702" cy="5143500"/>
          </a:xfrm>
          <a:prstGeom prst="rect">
            <a:avLst/>
          </a:prstGeom>
          <a:ln w="12700">
            <a:miter lim="400000"/>
          </a:ln>
        </p:spPr>
      </p:pic>
      <p:sp>
        <p:nvSpPr>
          <p:cNvPr id="184" name="Slide Number"/>
          <p:cNvSpPr txBox="1"/>
          <p:nvPr>
            <p:ph type="sldNum" sz="quarter" idx="2"/>
          </p:nvPr>
        </p:nvSpPr>
        <p:spPr>
          <a:xfrm>
            <a:off x="64366" y="4736950"/>
            <a:ext cx="322687"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0" name="Title Text"/>
          <p:cNvSpPr txBox="1"/>
          <p:nvPr>
            <p:ph type="title"/>
          </p:nvPr>
        </p:nvSpPr>
        <p:spPr>
          <a:xfrm>
            <a:off x="311699" y="2150849"/>
            <a:ext cx="8520602" cy="841801"/>
          </a:xfrm>
          <a:prstGeom prst="rect">
            <a:avLst/>
          </a:prstGeom>
        </p:spPr>
        <p:txBody>
          <a:bodyPr anchor="ctr"/>
          <a:lstStyle>
            <a:lvl1pPr algn="ct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page-grey side 1 1">
    <p:spTree>
      <p:nvGrpSpPr>
        <p:cNvPr id="1" name=""/>
        <p:cNvGrpSpPr/>
        <p:nvPr/>
      </p:nvGrpSpPr>
      <p:grpSpPr>
        <a:xfrm>
          <a:off x="0" y="0"/>
          <a:ext cx="0" cy="0"/>
          <a:chOff x="0" y="0"/>
          <a:chExt cx="0" cy="0"/>
        </a:xfrm>
      </p:grpSpPr>
      <p:sp>
        <p:nvSpPr>
          <p:cNvPr id="191" name="Title Text"/>
          <p:cNvSpPr txBox="1"/>
          <p:nvPr>
            <p:ph type="title"/>
          </p:nvPr>
        </p:nvSpPr>
        <p:spPr>
          <a:xfrm>
            <a:off x="457200" y="187801"/>
            <a:ext cx="8229600" cy="590700"/>
          </a:xfrm>
          <a:prstGeom prst="rect">
            <a:avLst/>
          </a:prstGeom>
        </p:spPr>
        <p:txBody>
          <a:bodyPr anchor="b"/>
          <a:lstStyle/>
          <a:p>
            <a:pPr/>
            <a:r>
              <a:t>Title Text</a:t>
            </a:r>
          </a:p>
        </p:txBody>
      </p:sp>
      <p:sp>
        <p:nvSpPr>
          <p:cNvPr id="192" name="Google Shape;95;p21"/>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193" name="Google Shape;96;p21" descr="Google Shape;96;p21"/>
          <p:cNvPicPr>
            <a:picLocks noChangeAspect="1"/>
          </p:cNvPicPr>
          <p:nvPr/>
        </p:nvPicPr>
        <p:blipFill>
          <a:blip r:embed="rId2">
            <a:extLst/>
          </a:blip>
          <a:stretch>
            <a:fillRect/>
          </a:stretch>
        </p:blipFill>
        <p:spPr>
          <a:xfrm>
            <a:off x="-5" y="0"/>
            <a:ext cx="186902" cy="5143500"/>
          </a:xfrm>
          <a:prstGeom prst="rect">
            <a:avLst/>
          </a:prstGeom>
          <a:ln w="12700">
            <a:miter lim="400000"/>
          </a:ln>
        </p:spPr>
      </p:pic>
      <p:sp>
        <p:nvSpPr>
          <p:cNvPr id="194" name="Slide Number"/>
          <p:cNvSpPr txBox="1"/>
          <p:nvPr>
            <p:ph type="sldNum" sz="quarter" idx="2"/>
          </p:nvPr>
        </p:nvSpPr>
        <p:spPr>
          <a:xfrm>
            <a:off x="64366" y="4736950"/>
            <a:ext cx="322687"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_1">
    <p:spTree>
      <p:nvGrpSpPr>
        <p:cNvPr id="1" name=""/>
        <p:cNvGrpSpPr/>
        <p:nvPr/>
      </p:nvGrpSpPr>
      <p:grpSpPr>
        <a:xfrm>
          <a:off x="0" y="0"/>
          <a:ext cx="0" cy="0"/>
          <a:chOff x="0" y="0"/>
          <a:chExt cx="0" cy="0"/>
        </a:xfrm>
      </p:grpSpPr>
      <p:sp>
        <p:nvSpPr>
          <p:cNvPr id="201" name="Slide Number"/>
          <p:cNvSpPr txBox="1"/>
          <p:nvPr>
            <p:ph type="sldNum" sz="quarter" idx="2"/>
          </p:nvPr>
        </p:nvSpPr>
        <p:spPr>
          <a:xfrm>
            <a:off x="4480736" y="4905375"/>
            <a:ext cx="177902" cy="174485"/>
          </a:xfrm>
          <a:prstGeom prst="rect">
            <a:avLst/>
          </a:prstGeom>
        </p:spPr>
        <p:txBody>
          <a:bodyPr lIns="19050" tIns="19050" rIns="19050" bIns="19050" anchor="t"/>
          <a:lstStyle>
            <a:lvl1pPr algn="ctr">
              <a:defRPr sz="9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2">
    <p:spTree>
      <p:nvGrpSpPr>
        <p:cNvPr id="1" name=""/>
        <p:cNvGrpSpPr/>
        <p:nvPr/>
      </p:nvGrpSpPr>
      <p:grpSpPr>
        <a:xfrm>
          <a:off x="0" y="0"/>
          <a:ext cx="0" cy="0"/>
          <a:chOff x="0" y="0"/>
          <a:chExt cx="0" cy="0"/>
        </a:xfrm>
      </p:grpSpPr>
      <p:sp>
        <p:nvSpPr>
          <p:cNvPr id="208" name="Title Text"/>
          <p:cNvSpPr txBox="1"/>
          <p:nvPr>
            <p:ph type="title"/>
          </p:nvPr>
        </p:nvSpPr>
        <p:spPr>
          <a:xfrm>
            <a:off x="666750" y="862012"/>
            <a:ext cx="7810500" cy="1743001"/>
          </a:xfrm>
          <a:prstGeom prst="rect">
            <a:avLst/>
          </a:prstGeom>
        </p:spPr>
        <p:txBody>
          <a:bodyPr anchor="b"/>
          <a:lstStyle>
            <a:lvl1pPr algn="ctr">
              <a:defRPr sz="4200">
                <a:latin typeface="Helvetica Neue Light"/>
                <a:ea typeface="Helvetica Neue Light"/>
                <a:cs typeface="Helvetica Neue Light"/>
                <a:sym typeface="Helvetica Neue Light"/>
              </a:defRPr>
            </a:lvl1pPr>
          </a:lstStyle>
          <a:p>
            <a:pPr/>
            <a:r>
              <a:t>Title Text</a:t>
            </a:r>
          </a:p>
        </p:txBody>
      </p:sp>
      <p:sp>
        <p:nvSpPr>
          <p:cNvPr id="209" name="Body Level One…"/>
          <p:cNvSpPr txBox="1"/>
          <p:nvPr>
            <p:ph type="body" sz="quarter" idx="1"/>
          </p:nvPr>
        </p:nvSpPr>
        <p:spPr>
          <a:xfrm>
            <a:off x="666750" y="2652713"/>
            <a:ext cx="7810500" cy="595501"/>
          </a:xfrm>
          <a:prstGeom prst="rect">
            <a:avLst/>
          </a:prstGeom>
        </p:spPr>
        <p:txBody>
          <a:bodyPr/>
          <a:lstStyle>
            <a:lvl1pPr marL="228600" indent="0" algn="ctr">
              <a:lnSpc>
                <a:spcPct val="100000"/>
              </a:lnSpc>
              <a:buClrTx/>
              <a:buSzTx/>
              <a:buFontTx/>
              <a:buNone/>
              <a:defRPr sz="1700">
                <a:solidFill>
                  <a:srgbClr val="000000"/>
                </a:solidFill>
                <a:latin typeface="Helvetica Neue Light"/>
                <a:ea typeface="Helvetica Neue Light"/>
                <a:cs typeface="Helvetica Neue Light"/>
                <a:sym typeface="Helvetica Neue Light"/>
              </a:defRPr>
            </a:lvl1pPr>
            <a:lvl2pPr marL="228600" indent="457200" algn="ctr">
              <a:lnSpc>
                <a:spcPct val="100000"/>
              </a:lnSpc>
              <a:buClrTx/>
              <a:buSzTx/>
              <a:buFontTx/>
              <a:buNone/>
              <a:defRPr sz="1700">
                <a:solidFill>
                  <a:srgbClr val="000000"/>
                </a:solidFill>
                <a:latin typeface="Helvetica Neue Light"/>
                <a:ea typeface="Helvetica Neue Light"/>
                <a:cs typeface="Helvetica Neue Light"/>
                <a:sym typeface="Helvetica Neue Light"/>
              </a:defRPr>
            </a:lvl2pPr>
            <a:lvl3pPr marL="228600" indent="914400" algn="ctr">
              <a:lnSpc>
                <a:spcPct val="100000"/>
              </a:lnSpc>
              <a:buClrTx/>
              <a:buSzTx/>
              <a:buFontTx/>
              <a:buNone/>
              <a:defRPr sz="1700">
                <a:solidFill>
                  <a:srgbClr val="000000"/>
                </a:solidFill>
                <a:latin typeface="Helvetica Neue Light"/>
                <a:ea typeface="Helvetica Neue Light"/>
                <a:cs typeface="Helvetica Neue Light"/>
                <a:sym typeface="Helvetica Neue Light"/>
              </a:defRPr>
            </a:lvl3pPr>
            <a:lvl4pPr marL="228600" indent="1371600" algn="ctr">
              <a:lnSpc>
                <a:spcPct val="100000"/>
              </a:lnSpc>
              <a:buClrTx/>
              <a:buSzTx/>
              <a:buFontTx/>
              <a:buNone/>
              <a:defRPr sz="1700">
                <a:solidFill>
                  <a:srgbClr val="000000"/>
                </a:solidFill>
                <a:latin typeface="Helvetica Neue Light"/>
                <a:ea typeface="Helvetica Neue Light"/>
                <a:cs typeface="Helvetica Neue Light"/>
                <a:sym typeface="Helvetica Neue Light"/>
              </a:defRPr>
            </a:lvl4pPr>
            <a:lvl5pPr marL="228600" indent="1828800" algn="ctr">
              <a:lnSpc>
                <a:spcPct val="100000"/>
              </a:lnSpc>
              <a:buClrTx/>
              <a:buSzTx/>
              <a:buFontTx/>
              <a:buNone/>
              <a:defRPr sz="1700">
                <a:solidFill>
                  <a:srgbClr val="000000"/>
                </a:solidFill>
                <a:latin typeface="Helvetica Neue Light"/>
                <a:ea typeface="Helvetica Neue Light"/>
                <a:cs typeface="Helvetica Neue Light"/>
                <a:sym typeface="Helvetica Neue Light"/>
              </a:defRPr>
            </a:lvl5pPr>
          </a:lstStyle>
          <a:p>
            <a:pPr/>
            <a:r>
              <a:t>Body Level One</a:t>
            </a:r>
          </a:p>
          <a:p>
            <a:pPr lvl="1"/>
            <a:r>
              <a:t>Body Level Two</a:t>
            </a:r>
          </a:p>
          <a:p>
            <a:pPr lvl="2"/>
            <a:r>
              <a:t>Body Level Three</a:t>
            </a:r>
          </a:p>
          <a:p>
            <a:pPr lvl="3"/>
            <a:r>
              <a:t>Body Level Four</a:t>
            </a:r>
          </a:p>
          <a:p>
            <a:pPr lvl="4"/>
            <a:r>
              <a:t>Body Level Five</a:t>
            </a:r>
          </a:p>
        </p:txBody>
      </p:sp>
      <p:sp>
        <p:nvSpPr>
          <p:cNvPr id="210" name="Slide Number"/>
          <p:cNvSpPr txBox="1"/>
          <p:nvPr>
            <p:ph type="sldNum" sz="quarter" idx="2"/>
          </p:nvPr>
        </p:nvSpPr>
        <p:spPr>
          <a:xfrm>
            <a:off x="4480736" y="4905375"/>
            <a:ext cx="177902" cy="174485"/>
          </a:xfrm>
          <a:prstGeom prst="rect">
            <a:avLst/>
          </a:prstGeom>
        </p:spPr>
        <p:txBody>
          <a:bodyPr lIns="19050" tIns="19050" rIns="19050" bIns="19050" anchor="t"/>
          <a:lstStyle>
            <a:lvl1pPr algn="ctr">
              <a:defRPr sz="9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217" name="Body Level One…"/>
          <p:cNvSpPr txBox="1"/>
          <p:nvPr>
            <p:ph type="body" sz="quarter" idx="1"/>
          </p:nvPr>
        </p:nvSpPr>
        <p:spPr>
          <a:xfrm>
            <a:off x="895350" y="3357562"/>
            <a:ext cx="7358100" cy="257101"/>
          </a:xfrm>
          <a:prstGeom prst="rect">
            <a:avLst/>
          </a:prstGeom>
        </p:spPr>
        <p:txBody>
          <a:bodyPr/>
          <a:lstStyle>
            <a:lvl1pPr marL="228600" indent="0" algn="ctr">
              <a:lnSpc>
                <a:spcPct val="100000"/>
              </a:lnSpc>
              <a:buClrTx/>
              <a:buSzTx/>
              <a:buFontTx/>
              <a:buNone/>
              <a:defRPr sz="1400">
                <a:solidFill>
                  <a:srgbClr val="000000"/>
                </a:solidFill>
                <a:latin typeface="Helvetica Neue Light"/>
                <a:ea typeface="Helvetica Neue Light"/>
                <a:cs typeface="Helvetica Neue Light"/>
                <a:sym typeface="Helvetica Neue Light"/>
              </a:defRPr>
            </a:lvl1pPr>
            <a:lvl2pPr marL="817244" indent="-226694" algn="ctr">
              <a:lnSpc>
                <a:spcPct val="100000"/>
              </a:lnSpc>
              <a:buClrTx/>
              <a:buSzPts val="1400"/>
              <a:buFontTx/>
              <a:buChar char="•"/>
              <a:defRPr sz="1400">
                <a:solidFill>
                  <a:srgbClr val="000000"/>
                </a:solidFill>
                <a:latin typeface="Helvetica Neue Light"/>
                <a:ea typeface="Helvetica Neue Light"/>
                <a:cs typeface="Helvetica Neue Light"/>
                <a:sym typeface="Helvetica Neue Light"/>
              </a:defRPr>
            </a:lvl2pPr>
            <a:lvl3pPr marL="1274444" indent="-226694" algn="ctr">
              <a:lnSpc>
                <a:spcPct val="100000"/>
              </a:lnSpc>
              <a:buClrTx/>
              <a:buSzPts val="1400"/>
              <a:buFontTx/>
              <a:buChar char="•"/>
              <a:defRPr sz="1400">
                <a:solidFill>
                  <a:srgbClr val="000000"/>
                </a:solidFill>
                <a:latin typeface="Helvetica Neue Light"/>
                <a:ea typeface="Helvetica Neue Light"/>
                <a:cs typeface="Helvetica Neue Light"/>
                <a:sym typeface="Helvetica Neue Light"/>
              </a:defRPr>
            </a:lvl3pPr>
            <a:lvl4pPr marL="1731645" indent="-226695" algn="ctr">
              <a:lnSpc>
                <a:spcPct val="100000"/>
              </a:lnSpc>
              <a:buClrTx/>
              <a:buSzPts val="1400"/>
              <a:buFontTx/>
              <a:buChar char="•"/>
              <a:defRPr sz="1400">
                <a:solidFill>
                  <a:srgbClr val="000000"/>
                </a:solidFill>
                <a:latin typeface="Helvetica Neue Light"/>
                <a:ea typeface="Helvetica Neue Light"/>
                <a:cs typeface="Helvetica Neue Light"/>
                <a:sym typeface="Helvetica Neue Light"/>
              </a:defRPr>
            </a:lvl4pPr>
            <a:lvl5pPr marL="2188845" indent="-226695" algn="ctr">
              <a:lnSpc>
                <a:spcPct val="100000"/>
              </a:lnSpc>
              <a:buClrTx/>
              <a:buSzPts val="1400"/>
              <a:buFontTx/>
              <a:buChar char="•"/>
              <a:defRPr sz="1400">
                <a:solidFill>
                  <a:srgbClr val="000000"/>
                </a:solidFill>
                <a:latin typeface="Helvetica Neue Light"/>
                <a:ea typeface="Helvetica Neue Light"/>
                <a:cs typeface="Helvetica Neue Light"/>
                <a:sym typeface="Helvetica Neue Light"/>
              </a:defRPr>
            </a:lvl5pPr>
          </a:lstStyle>
          <a:p>
            <a:pPr/>
            <a:r>
              <a:t>Body Level One</a:t>
            </a:r>
          </a:p>
          <a:p>
            <a:pPr lvl="1"/>
            <a:r>
              <a:t>Body Level Two</a:t>
            </a:r>
          </a:p>
          <a:p>
            <a:pPr lvl="2"/>
            <a:r>
              <a:t>Body Level Three</a:t>
            </a:r>
          </a:p>
          <a:p>
            <a:pPr lvl="3"/>
            <a:r>
              <a:t>Body Level Four</a:t>
            </a:r>
          </a:p>
          <a:p>
            <a:pPr lvl="4"/>
            <a:r>
              <a:t>Body Level Five</a:t>
            </a:r>
          </a:p>
        </p:txBody>
      </p:sp>
      <p:sp>
        <p:nvSpPr>
          <p:cNvPr id="218" name="Google Shape;106;p24"/>
          <p:cNvSpPr txBox="1"/>
          <p:nvPr>
            <p:ph type="body" sz="quarter" idx="21"/>
          </p:nvPr>
        </p:nvSpPr>
        <p:spPr>
          <a:xfrm>
            <a:off x="895350" y="2266950"/>
            <a:ext cx="7358099" cy="333301"/>
          </a:xfrm>
          <a:prstGeom prst="rect">
            <a:avLst/>
          </a:prstGeom>
        </p:spPr>
        <p:txBody>
          <a:bodyPr anchor="ctr"/>
          <a:lstStyle/>
          <a:p>
            <a:pPr marL="228600" indent="0" algn="ctr">
              <a:lnSpc>
                <a:spcPct val="100000"/>
              </a:lnSpc>
              <a:buClrTx/>
              <a:buSzTx/>
              <a:buFontTx/>
              <a:buNone/>
              <a:defRPr sz="2000">
                <a:solidFill>
                  <a:srgbClr val="000000"/>
                </a:solidFill>
                <a:latin typeface="Helvetica Neue Light"/>
                <a:ea typeface="Helvetica Neue Light"/>
                <a:cs typeface="Helvetica Neue Light"/>
                <a:sym typeface="Helvetica Neue Light"/>
              </a:defRPr>
            </a:pPr>
          </a:p>
        </p:txBody>
      </p:sp>
      <p:sp>
        <p:nvSpPr>
          <p:cNvPr id="219" name="Slide Number"/>
          <p:cNvSpPr txBox="1"/>
          <p:nvPr>
            <p:ph type="sldNum" sz="quarter" idx="2"/>
          </p:nvPr>
        </p:nvSpPr>
        <p:spPr>
          <a:xfrm>
            <a:off x="4480736" y="4905375"/>
            <a:ext cx="177902" cy="174485"/>
          </a:xfrm>
          <a:prstGeom prst="rect">
            <a:avLst/>
          </a:prstGeom>
        </p:spPr>
        <p:txBody>
          <a:bodyPr lIns="19050" tIns="19050" rIns="19050" bIns="19050" anchor="t"/>
          <a:lstStyle>
            <a:lvl1pPr algn="ctr">
              <a:defRPr sz="9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226" name="Body Level One…"/>
          <p:cNvSpPr txBox="1"/>
          <p:nvPr>
            <p:ph type="body" idx="1"/>
          </p:nvPr>
        </p:nvSpPr>
        <p:spPr>
          <a:xfrm>
            <a:off x="633412" y="666750"/>
            <a:ext cx="7877101" cy="3805200"/>
          </a:xfrm>
          <a:prstGeom prst="rect">
            <a:avLst/>
          </a:prstGeom>
        </p:spPr>
        <p:txBody>
          <a:bodyPr anchor="ctr"/>
          <a:lstStyle>
            <a:lvl1pPr indent="-323850">
              <a:lnSpc>
                <a:spcPct val="100000"/>
              </a:lnSpc>
              <a:spcBef>
                <a:spcPts val="2200"/>
              </a:spcBef>
              <a:buClr>
                <a:srgbClr val="000000"/>
              </a:buClr>
              <a:buSzPts val="2000"/>
              <a:buFont typeface="Helvetica Neue Light"/>
              <a:buChar char="•"/>
              <a:defRPr sz="2000">
                <a:solidFill>
                  <a:srgbClr val="000000"/>
                </a:solidFill>
                <a:latin typeface="Helvetica Neue Light"/>
                <a:ea typeface="Helvetica Neue Light"/>
                <a:cs typeface="Helvetica Neue Light"/>
                <a:sym typeface="Helvetica Neue Light"/>
              </a:defRPr>
            </a:lvl1pPr>
            <a:lvl2pPr marL="914400" indent="-323850">
              <a:lnSpc>
                <a:spcPct val="100000"/>
              </a:lnSpc>
              <a:spcBef>
                <a:spcPts val="2200"/>
              </a:spcBef>
              <a:buClr>
                <a:srgbClr val="000000"/>
              </a:buClr>
              <a:buSzPts val="2000"/>
              <a:buFont typeface="Helvetica Neue Light"/>
              <a:buChar char="•"/>
              <a:defRPr sz="2000">
                <a:solidFill>
                  <a:srgbClr val="000000"/>
                </a:solidFill>
                <a:latin typeface="Helvetica Neue Light"/>
                <a:ea typeface="Helvetica Neue Light"/>
                <a:cs typeface="Helvetica Neue Light"/>
                <a:sym typeface="Helvetica Neue Light"/>
              </a:defRPr>
            </a:lvl2pPr>
            <a:lvl3pPr marL="1371600" indent="-323850">
              <a:lnSpc>
                <a:spcPct val="100000"/>
              </a:lnSpc>
              <a:spcBef>
                <a:spcPts val="2200"/>
              </a:spcBef>
              <a:buClr>
                <a:srgbClr val="000000"/>
              </a:buClr>
              <a:buSzPts val="2000"/>
              <a:buFont typeface="Helvetica Neue Light"/>
              <a:buChar char="•"/>
              <a:defRPr sz="2000">
                <a:solidFill>
                  <a:srgbClr val="000000"/>
                </a:solidFill>
                <a:latin typeface="Helvetica Neue Light"/>
                <a:ea typeface="Helvetica Neue Light"/>
                <a:cs typeface="Helvetica Neue Light"/>
                <a:sym typeface="Helvetica Neue Light"/>
              </a:defRPr>
            </a:lvl3pPr>
            <a:lvl4pPr marL="1828800" indent="-323850">
              <a:lnSpc>
                <a:spcPct val="100000"/>
              </a:lnSpc>
              <a:spcBef>
                <a:spcPts val="2200"/>
              </a:spcBef>
              <a:buClr>
                <a:srgbClr val="000000"/>
              </a:buClr>
              <a:buSzPts val="2000"/>
              <a:buFont typeface="Helvetica Neue Light"/>
              <a:buChar char="•"/>
              <a:defRPr sz="2000">
                <a:solidFill>
                  <a:srgbClr val="000000"/>
                </a:solidFill>
                <a:latin typeface="Helvetica Neue Light"/>
                <a:ea typeface="Helvetica Neue Light"/>
                <a:cs typeface="Helvetica Neue Light"/>
                <a:sym typeface="Helvetica Neue Light"/>
              </a:defRPr>
            </a:lvl4pPr>
            <a:lvl5pPr marL="2286000" indent="-323850">
              <a:lnSpc>
                <a:spcPct val="100000"/>
              </a:lnSpc>
              <a:spcBef>
                <a:spcPts val="2200"/>
              </a:spcBef>
              <a:buClr>
                <a:srgbClr val="000000"/>
              </a:buClr>
              <a:buSzPts val="2000"/>
              <a:buFont typeface="Helvetica Neue Light"/>
              <a:buChar char="•"/>
              <a:defRPr sz="2000">
                <a:solidFill>
                  <a:srgbClr val="000000"/>
                </a:solidFill>
                <a:latin typeface="Helvetica Neue Light"/>
                <a:ea typeface="Helvetica Neue Light"/>
                <a:cs typeface="Helvetica Neue Light"/>
                <a:sym typeface="Helvetica Neue Light"/>
              </a:defRPr>
            </a:lvl5pPr>
          </a:lstStyle>
          <a:p>
            <a:pPr/>
            <a:r>
              <a:t>Body Level One</a:t>
            </a:r>
          </a:p>
          <a:p>
            <a:pPr lvl="1"/>
            <a:r>
              <a:t>Body Level Two</a:t>
            </a:r>
          </a:p>
          <a:p>
            <a:pPr lvl="2"/>
            <a:r>
              <a:t>Body Level Three</a:t>
            </a:r>
          </a:p>
          <a:p>
            <a:pPr lvl="3"/>
            <a:r>
              <a:t>Body Level Four</a:t>
            </a:r>
          </a:p>
          <a:p>
            <a:pPr lvl="4"/>
            <a:r>
              <a:t>Body Level Five</a:t>
            </a:r>
          </a:p>
        </p:txBody>
      </p:sp>
      <p:sp>
        <p:nvSpPr>
          <p:cNvPr id="227" name="Slide Number"/>
          <p:cNvSpPr txBox="1"/>
          <p:nvPr>
            <p:ph type="sldNum" sz="quarter" idx="2"/>
          </p:nvPr>
        </p:nvSpPr>
        <p:spPr>
          <a:xfrm>
            <a:off x="4480736" y="4905375"/>
            <a:ext cx="177902" cy="174485"/>
          </a:xfrm>
          <a:prstGeom prst="rect">
            <a:avLst/>
          </a:prstGeom>
        </p:spPr>
        <p:txBody>
          <a:bodyPr lIns="19050" tIns="19050" rIns="19050" bIns="19050" anchor="t"/>
          <a:lstStyle>
            <a:lvl1pPr algn="ctr">
              <a:defRPr sz="9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_1">
    <p:spTree>
      <p:nvGrpSpPr>
        <p:cNvPr id="1" name=""/>
        <p:cNvGrpSpPr/>
        <p:nvPr/>
      </p:nvGrpSpPr>
      <p:grpSpPr>
        <a:xfrm>
          <a:off x="0" y="0"/>
          <a:ext cx="0" cy="0"/>
          <a:chOff x="0" y="0"/>
          <a:chExt cx="0" cy="0"/>
        </a:xfrm>
      </p:grpSpPr>
      <p:pic>
        <p:nvPicPr>
          <p:cNvPr id="234" name="Google Shape;112;p26" descr="Google Shape;112;p26"/>
          <p:cNvPicPr>
            <a:picLocks noChangeAspect="1"/>
          </p:cNvPicPr>
          <p:nvPr/>
        </p:nvPicPr>
        <p:blipFill>
          <a:blip r:embed="rId2">
            <a:extLst/>
          </a:blip>
          <a:stretch>
            <a:fillRect/>
          </a:stretch>
        </p:blipFill>
        <p:spPr>
          <a:xfrm>
            <a:off x="5535" y="0"/>
            <a:ext cx="9132932" cy="5143502"/>
          </a:xfrm>
          <a:prstGeom prst="rect">
            <a:avLst/>
          </a:prstGeom>
          <a:ln w="12700">
            <a:miter lim="400000"/>
          </a:ln>
        </p:spPr>
      </p:pic>
      <p:sp>
        <p:nvSpPr>
          <p:cNvPr id="235" name="Title Text"/>
          <p:cNvSpPr txBox="1"/>
          <p:nvPr>
            <p:ph type="title"/>
          </p:nvPr>
        </p:nvSpPr>
        <p:spPr>
          <a:xfrm>
            <a:off x="304800" y="63241"/>
            <a:ext cx="7772400" cy="1159802"/>
          </a:xfrm>
          <a:prstGeom prst="rect">
            <a:avLst/>
          </a:prstGeom>
        </p:spPr>
        <p:txBody>
          <a:bodyPr/>
          <a:lstStyle>
            <a:lvl1pPr>
              <a:defRPr sz="3800">
                <a:solidFill>
                  <a:srgbClr val="FFFFFF"/>
                </a:solidFill>
                <a:latin typeface="Roboto Slab"/>
                <a:ea typeface="Roboto Slab"/>
                <a:cs typeface="Roboto Slab"/>
                <a:sym typeface="Roboto Slab"/>
              </a:defRPr>
            </a:lvl1pPr>
          </a:lstStyle>
          <a:p>
            <a:pPr/>
            <a:r>
              <a:t>Title Text</a:t>
            </a:r>
          </a:p>
        </p:txBody>
      </p:sp>
      <p:sp>
        <p:nvSpPr>
          <p:cNvPr id="236" name="Body Level One…"/>
          <p:cNvSpPr txBox="1"/>
          <p:nvPr>
            <p:ph type="body" sz="quarter" idx="1"/>
          </p:nvPr>
        </p:nvSpPr>
        <p:spPr>
          <a:xfrm>
            <a:off x="304800" y="1223052"/>
            <a:ext cx="7772400" cy="784801"/>
          </a:xfrm>
          <a:prstGeom prst="rect">
            <a:avLst/>
          </a:prstGeom>
        </p:spPr>
        <p:txBody>
          <a:bodyPr/>
          <a:lstStyle>
            <a:lvl1pPr marL="342900" indent="-228600">
              <a:buClrTx/>
              <a:buSzTx/>
              <a:buFontTx/>
              <a:buNone/>
              <a:defRPr sz="2400">
                <a:solidFill>
                  <a:srgbClr val="EFEFEF"/>
                </a:solidFill>
                <a:latin typeface="Open Sans"/>
                <a:ea typeface="Open Sans"/>
                <a:cs typeface="Open Sans"/>
                <a:sym typeface="Open Sans"/>
              </a:defRPr>
            </a:lvl1pPr>
            <a:lvl2pPr marL="342900" indent="254000">
              <a:buClrTx/>
              <a:buSzTx/>
              <a:buFontTx/>
              <a:buNone/>
              <a:defRPr sz="2400">
                <a:solidFill>
                  <a:srgbClr val="EFEFEF"/>
                </a:solidFill>
                <a:latin typeface="Open Sans"/>
                <a:ea typeface="Open Sans"/>
                <a:cs typeface="Open Sans"/>
                <a:sym typeface="Open Sans"/>
              </a:defRPr>
            </a:lvl2pPr>
            <a:lvl3pPr marL="342900" indent="711200">
              <a:buClrTx/>
              <a:buSzTx/>
              <a:buFontTx/>
              <a:buNone/>
              <a:defRPr sz="2400">
                <a:solidFill>
                  <a:srgbClr val="EFEFEF"/>
                </a:solidFill>
                <a:latin typeface="Open Sans"/>
                <a:ea typeface="Open Sans"/>
                <a:cs typeface="Open Sans"/>
                <a:sym typeface="Open Sans"/>
              </a:defRPr>
            </a:lvl3pPr>
            <a:lvl4pPr marL="342900" indent="1168400">
              <a:buClrTx/>
              <a:buSzTx/>
              <a:buFontTx/>
              <a:buNone/>
              <a:defRPr sz="2400">
                <a:solidFill>
                  <a:srgbClr val="EFEFEF"/>
                </a:solidFill>
                <a:latin typeface="Open Sans"/>
                <a:ea typeface="Open Sans"/>
                <a:cs typeface="Open Sans"/>
                <a:sym typeface="Open Sans"/>
              </a:defRPr>
            </a:lvl4pPr>
            <a:lvl5pPr marL="342900" indent="1625600">
              <a:buClrTx/>
              <a:buSzTx/>
              <a:buFontTx/>
              <a:buNone/>
              <a:defRPr sz="2400">
                <a:solidFill>
                  <a:srgbClr val="EFEFE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237" name="Google Shape;115;p26" descr="Google Shape;115;p26"/>
          <p:cNvPicPr>
            <a:picLocks noChangeAspect="1"/>
          </p:cNvPicPr>
          <p:nvPr/>
        </p:nvPicPr>
        <p:blipFill>
          <a:blip r:embed="rId3">
            <a:extLst/>
          </a:blip>
          <a:stretch>
            <a:fillRect/>
          </a:stretch>
        </p:blipFill>
        <p:spPr>
          <a:xfrm>
            <a:off x="380999" y="4492399"/>
            <a:ext cx="1651850" cy="438251"/>
          </a:xfrm>
          <a:prstGeom prst="rect">
            <a:avLst/>
          </a:prstGeom>
          <a:ln w="12700">
            <a:miter lim="400000"/>
          </a:ln>
        </p:spPr>
      </p:pic>
      <p:sp>
        <p:nvSpPr>
          <p:cNvPr id="238"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_1_1_1_1_2">
    <p:spTree>
      <p:nvGrpSpPr>
        <p:cNvPr id="1" name=""/>
        <p:cNvGrpSpPr/>
        <p:nvPr/>
      </p:nvGrpSpPr>
      <p:grpSpPr>
        <a:xfrm>
          <a:off x="0" y="0"/>
          <a:ext cx="0" cy="0"/>
          <a:chOff x="0" y="0"/>
          <a:chExt cx="0" cy="0"/>
        </a:xfrm>
      </p:grpSpPr>
      <p:pic>
        <p:nvPicPr>
          <p:cNvPr id="245" name="Google Shape;117;p27" descr="Google Shape;117;p27"/>
          <p:cNvPicPr>
            <a:picLocks noChangeAspect="1"/>
          </p:cNvPicPr>
          <p:nvPr/>
        </p:nvPicPr>
        <p:blipFill>
          <a:blip r:embed="rId2">
            <a:extLst/>
          </a:blip>
          <a:stretch>
            <a:fillRect/>
          </a:stretch>
        </p:blipFill>
        <p:spPr>
          <a:xfrm>
            <a:off x="5535" y="0"/>
            <a:ext cx="9132932" cy="5143502"/>
          </a:xfrm>
          <a:prstGeom prst="rect">
            <a:avLst/>
          </a:prstGeom>
          <a:ln w="12700">
            <a:miter lim="400000"/>
          </a:ln>
        </p:spPr>
      </p:pic>
      <p:sp>
        <p:nvSpPr>
          <p:cNvPr id="246" name="Title Text"/>
          <p:cNvSpPr txBox="1"/>
          <p:nvPr>
            <p:ph type="title"/>
          </p:nvPr>
        </p:nvSpPr>
        <p:spPr>
          <a:xfrm>
            <a:off x="304800" y="63241"/>
            <a:ext cx="7772400" cy="1159802"/>
          </a:xfrm>
          <a:prstGeom prst="rect">
            <a:avLst/>
          </a:prstGeom>
        </p:spPr>
        <p:txBody>
          <a:bodyPr/>
          <a:lstStyle>
            <a:lvl1pPr>
              <a:defRPr sz="3800">
                <a:solidFill>
                  <a:srgbClr val="FFFFFF"/>
                </a:solidFill>
                <a:latin typeface="Roboto Slab"/>
                <a:ea typeface="Roboto Slab"/>
                <a:cs typeface="Roboto Slab"/>
                <a:sym typeface="Roboto Slab"/>
              </a:defRPr>
            </a:lvl1pPr>
          </a:lstStyle>
          <a:p>
            <a:pPr/>
            <a:r>
              <a:t>Title Text</a:t>
            </a:r>
          </a:p>
        </p:txBody>
      </p:sp>
      <p:sp>
        <p:nvSpPr>
          <p:cNvPr id="247" name="Body Level One…"/>
          <p:cNvSpPr txBox="1"/>
          <p:nvPr>
            <p:ph type="body" sz="quarter" idx="1"/>
          </p:nvPr>
        </p:nvSpPr>
        <p:spPr>
          <a:xfrm>
            <a:off x="304800" y="1223052"/>
            <a:ext cx="7772400" cy="784801"/>
          </a:xfrm>
          <a:prstGeom prst="rect">
            <a:avLst/>
          </a:prstGeom>
        </p:spPr>
        <p:txBody>
          <a:bodyPr/>
          <a:lstStyle>
            <a:lvl1pPr marL="342900" indent="-228600">
              <a:buClrTx/>
              <a:buSzTx/>
              <a:buFontTx/>
              <a:buNone/>
              <a:defRPr sz="2400">
                <a:solidFill>
                  <a:srgbClr val="EFEFEF"/>
                </a:solidFill>
                <a:latin typeface="Open Sans"/>
                <a:ea typeface="Open Sans"/>
                <a:cs typeface="Open Sans"/>
                <a:sym typeface="Open Sans"/>
              </a:defRPr>
            </a:lvl1pPr>
            <a:lvl2pPr marL="342900" indent="254000">
              <a:buClrTx/>
              <a:buSzTx/>
              <a:buFontTx/>
              <a:buNone/>
              <a:defRPr sz="2400">
                <a:solidFill>
                  <a:srgbClr val="EFEFEF"/>
                </a:solidFill>
                <a:latin typeface="Open Sans"/>
                <a:ea typeface="Open Sans"/>
                <a:cs typeface="Open Sans"/>
                <a:sym typeface="Open Sans"/>
              </a:defRPr>
            </a:lvl2pPr>
            <a:lvl3pPr marL="342900" indent="711200">
              <a:buClrTx/>
              <a:buSzTx/>
              <a:buFontTx/>
              <a:buNone/>
              <a:defRPr sz="2400">
                <a:solidFill>
                  <a:srgbClr val="EFEFEF"/>
                </a:solidFill>
                <a:latin typeface="Open Sans"/>
                <a:ea typeface="Open Sans"/>
                <a:cs typeface="Open Sans"/>
                <a:sym typeface="Open Sans"/>
              </a:defRPr>
            </a:lvl3pPr>
            <a:lvl4pPr marL="342900" indent="1168400">
              <a:buClrTx/>
              <a:buSzTx/>
              <a:buFontTx/>
              <a:buNone/>
              <a:defRPr sz="2400">
                <a:solidFill>
                  <a:srgbClr val="EFEFEF"/>
                </a:solidFill>
                <a:latin typeface="Open Sans"/>
                <a:ea typeface="Open Sans"/>
                <a:cs typeface="Open Sans"/>
                <a:sym typeface="Open Sans"/>
              </a:defRPr>
            </a:lvl4pPr>
            <a:lvl5pPr marL="342900" indent="1625600">
              <a:buClrTx/>
              <a:buSzTx/>
              <a:buFontTx/>
              <a:buNone/>
              <a:defRPr sz="2400">
                <a:solidFill>
                  <a:srgbClr val="EFEFE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248" name="Google Shape;120;p27" descr="Google Shape;120;p27"/>
          <p:cNvPicPr>
            <a:picLocks noChangeAspect="1"/>
          </p:cNvPicPr>
          <p:nvPr/>
        </p:nvPicPr>
        <p:blipFill>
          <a:blip r:embed="rId3">
            <a:extLst/>
          </a:blip>
          <a:stretch>
            <a:fillRect/>
          </a:stretch>
        </p:blipFill>
        <p:spPr>
          <a:xfrm>
            <a:off x="380999" y="4492399"/>
            <a:ext cx="1651850" cy="438251"/>
          </a:xfrm>
          <a:prstGeom prst="rect">
            <a:avLst/>
          </a:prstGeom>
          <a:ln w="12700">
            <a:miter lim="400000"/>
          </a:ln>
        </p:spPr>
      </p:pic>
      <p:sp>
        <p:nvSpPr>
          <p:cNvPr id="249"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pic>
        <p:nvPicPr>
          <p:cNvPr id="256"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257"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258"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259" name="Google Shape;128;p29" descr="Google Shape;128;p29"/>
          <p:cNvPicPr>
            <a:picLocks noChangeAspect="1"/>
          </p:cNvPicPr>
          <p:nvPr/>
        </p:nvPicPr>
        <p:blipFill>
          <a:blip r:embed="rId4">
            <a:extLst/>
          </a:blip>
          <a:stretch>
            <a:fillRect/>
          </a:stretch>
        </p:blipFill>
        <p:spPr>
          <a:xfrm>
            <a:off x="5535" y="0"/>
            <a:ext cx="9132932" cy="5143502"/>
          </a:xfrm>
          <a:prstGeom prst="rect">
            <a:avLst/>
          </a:prstGeom>
          <a:ln w="12700">
            <a:miter lim="400000"/>
          </a:ln>
        </p:spPr>
      </p:pic>
      <p:sp>
        <p:nvSpPr>
          <p:cNvPr id="260" name="Title Text"/>
          <p:cNvSpPr txBox="1"/>
          <p:nvPr>
            <p:ph type="title"/>
          </p:nvPr>
        </p:nvSpPr>
        <p:spPr>
          <a:xfrm>
            <a:off x="304800" y="42542"/>
            <a:ext cx="7772400" cy="1159801"/>
          </a:xfrm>
          <a:prstGeom prst="rect">
            <a:avLst/>
          </a:prstGeom>
        </p:spPr>
        <p:txBody>
          <a:bodyPr anchor="b"/>
          <a:lstStyle>
            <a:lvl1pPr>
              <a:defRPr sz="3800">
                <a:solidFill>
                  <a:srgbClr val="FFFFFF"/>
                </a:solidFill>
                <a:latin typeface="Roboto Slab"/>
                <a:ea typeface="Roboto Slab"/>
                <a:cs typeface="Roboto Slab"/>
                <a:sym typeface="Roboto Slab"/>
              </a:defRPr>
            </a:lvl1pPr>
          </a:lstStyle>
          <a:p>
            <a:pPr/>
            <a:r>
              <a:t>Title Text</a:t>
            </a:r>
          </a:p>
        </p:txBody>
      </p:sp>
      <p:sp>
        <p:nvSpPr>
          <p:cNvPr id="261" name="Body Level One…"/>
          <p:cNvSpPr txBox="1"/>
          <p:nvPr>
            <p:ph type="body" sz="quarter" idx="1"/>
          </p:nvPr>
        </p:nvSpPr>
        <p:spPr>
          <a:xfrm>
            <a:off x="304800" y="1223052"/>
            <a:ext cx="7772400" cy="784801"/>
          </a:xfrm>
          <a:prstGeom prst="rect">
            <a:avLst/>
          </a:prstGeom>
        </p:spPr>
        <p:txBody>
          <a:bodyPr anchor="ctr"/>
          <a:lstStyle>
            <a:lvl1pPr marL="0" indent="0">
              <a:lnSpc>
                <a:spcPct val="100000"/>
              </a:lnSpc>
              <a:buClrTx/>
              <a:buSzTx/>
              <a:buFontTx/>
              <a:buNone/>
              <a:defRPr sz="2400">
                <a:solidFill>
                  <a:srgbClr val="D9D9D9"/>
                </a:solidFill>
                <a:latin typeface="Open Sans"/>
                <a:ea typeface="Open Sans"/>
                <a:cs typeface="Open Sans"/>
                <a:sym typeface="Open Sans"/>
              </a:defRPr>
            </a:lvl1pPr>
            <a:lvl2pPr marL="0" indent="0">
              <a:lnSpc>
                <a:spcPct val="100000"/>
              </a:lnSpc>
              <a:buClrTx/>
              <a:buSzTx/>
              <a:buFontTx/>
              <a:buNone/>
              <a:defRPr sz="2400">
                <a:solidFill>
                  <a:srgbClr val="D9D9D9"/>
                </a:solidFill>
                <a:latin typeface="Open Sans"/>
                <a:ea typeface="Open Sans"/>
                <a:cs typeface="Open Sans"/>
                <a:sym typeface="Open Sans"/>
              </a:defRPr>
            </a:lvl2pPr>
            <a:lvl3pPr marL="0" indent="0">
              <a:lnSpc>
                <a:spcPct val="100000"/>
              </a:lnSpc>
              <a:buClrTx/>
              <a:buSzTx/>
              <a:buFontTx/>
              <a:buNone/>
              <a:defRPr sz="2400">
                <a:solidFill>
                  <a:srgbClr val="D9D9D9"/>
                </a:solidFill>
                <a:latin typeface="Open Sans"/>
                <a:ea typeface="Open Sans"/>
                <a:cs typeface="Open Sans"/>
                <a:sym typeface="Open Sans"/>
              </a:defRPr>
            </a:lvl3pPr>
            <a:lvl4pPr marL="0" indent="0">
              <a:lnSpc>
                <a:spcPct val="100000"/>
              </a:lnSpc>
              <a:buClrTx/>
              <a:buSzTx/>
              <a:buFontTx/>
              <a:buNone/>
              <a:defRPr sz="2400">
                <a:solidFill>
                  <a:srgbClr val="D9D9D9"/>
                </a:solidFill>
                <a:latin typeface="Open Sans"/>
                <a:ea typeface="Open Sans"/>
                <a:cs typeface="Open Sans"/>
                <a:sym typeface="Open Sans"/>
              </a:defRPr>
            </a:lvl4pPr>
            <a:lvl5pPr marL="0" indent="0">
              <a:lnSpc>
                <a:spcPct val="100000"/>
              </a:lnSpc>
              <a:buClrTx/>
              <a:buSzTx/>
              <a:buFontTx/>
              <a:buNone/>
              <a:defRPr sz="2400">
                <a:solidFill>
                  <a:srgbClr val="D9D9D9"/>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262" name="Rectangle"/>
          <p:cNvSpPr/>
          <p:nvPr/>
        </p:nvSpPr>
        <p:spPr>
          <a:xfrm>
            <a:off x="290795" y="3683014"/>
            <a:ext cx="1977435" cy="1270001"/>
          </a:xfrm>
          <a:prstGeom prst="rect">
            <a:avLst/>
          </a:prstGeom>
          <a:solidFill>
            <a:srgbClr val="25356B"/>
          </a:solidFill>
          <a:ln w="12700">
            <a:miter lim="400000"/>
          </a:ln>
        </p:spPr>
        <p:txBody>
          <a:bodyPr lIns="0" tIns="0" rIns="0" bIns="0"/>
          <a:lstStyle/>
          <a:p>
            <a:pPr>
              <a:defRPr>
                <a:solidFill>
                  <a:schemeClr val="accent4"/>
                </a:solidFill>
              </a:defRPr>
            </a:pPr>
          </a:p>
        </p:txBody>
      </p:sp>
      <p:pic>
        <p:nvPicPr>
          <p:cNvPr id="263" name="Image" descr="Image"/>
          <p:cNvPicPr>
            <a:picLocks noChangeAspect="1"/>
          </p:cNvPicPr>
          <p:nvPr/>
        </p:nvPicPr>
        <p:blipFill>
          <a:blip r:embed="rId5">
            <a:extLst/>
          </a:blip>
          <a:stretch>
            <a:fillRect/>
          </a:stretch>
        </p:blipFill>
        <p:spPr>
          <a:xfrm>
            <a:off x="299919" y="3924314"/>
            <a:ext cx="3238501" cy="787401"/>
          </a:xfrm>
          <a:prstGeom prst="rect">
            <a:avLst/>
          </a:prstGeom>
          <a:ln w="12700">
            <a:miter lim="400000"/>
          </a:ln>
        </p:spPr>
      </p:pic>
      <p:sp>
        <p:nvSpPr>
          <p:cNvPr id="264"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
    <p:spTree>
      <p:nvGrpSpPr>
        <p:cNvPr id="1" name=""/>
        <p:cNvGrpSpPr/>
        <p:nvPr/>
      </p:nvGrpSpPr>
      <p:grpSpPr>
        <a:xfrm>
          <a:off x="0" y="0"/>
          <a:ext cx="0" cy="0"/>
          <a:chOff x="0" y="0"/>
          <a:chExt cx="0" cy="0"/>
        </a:xfrm>
      </p:grpSpPr>
      <p:pic>
        <p:nvPicPr>
          <p:cNvPr id="271"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272"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273"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274" name="Google Shape;132;p30" descr="Google Shape;132;p30"/>
          <p:cNvPicPr>
            <a:picLocks noChangeAspect="1"/>
          </p:cNvPicPr>
          <p:nvPr/>
        </p:nvPicPr>
        <p:blipFill>
          <a:blip r:embed="rId4">
            <a:extLst/>
          </a:blip>
          <a:stretch>
            <a:fillRect/>
          </a:stretch>
        </p:blipFill>
        <p:spPr>
          <a:xfrm>
            <a:off x="5535" y="0"/>
            <a:ext cx="9132932" cy="5143502"/>
          </a:xfrm>
          <a:prstGeom prst="rect">
            <a:avLst/>
          </a:prstGeom>
          <a:ln w="12700">
            <a:miter lim="400000"/>
          </a:ln>
        </p:spPr>
      </p:pic>
      <p:sp>
        <p:nvSpPr>
          <p:cNvPr id="275" name="Title Text"/>
          <p:cNvSpPr txBox="1"/>
          <p:nvPr>
            <p:ph type="title"/>
          </p:nvPr>
        </p:nvSpPr>
        <p:spPr>
          <a:xfrm>
            <a:off x="304800" y="63241"/>
            <a:ext cx="7772400" cy="1159802"/>
          </a:xfrm>
          <a:prstGeom prst="rect">
            <a:avLst/>
          </a:prstGeom>
        </p:spPr>
        <p:txBody>
          <a:bodyPr anchor="b"/>
          <a:lstStyle>
            <a:lvl1pPr>
              <a:defRPr sz="3800">
                <a:solidFill>
                  <a:srgbClr val="FFFFFF"/>
                </a:solidFill>
                <a:latin typeface="Roboto Slab"/>
                <a:ea typeface="Roboto Slab"/>
                <a:cs typeface="Roboto Slab"/>
                <a:sym typeface="Roboto Slab"/>
              </a:defRPr>
            </a:lvl1pPr>
          </a:lstStyle>
          <a:p>
            <a:pPr/>
            <a:r>
              <a:t>Title Text</a:t>
            </a:r>
          </a:p>
        </p:txBody>
      </p:sp>
      <p:sp>
        <p:nvSpPr>
          <p:cNvPr id="276" name="Body Level One…"/>
          <p:cNvSpPr txBox="1"/>
          <p:nvPr>
            <p:ph type="body" sz="quarter" idx="1"/>
          </p:nvPr>
        </p:nvSpPr>
        <p:spPr>
          <a:xfrm>
            <a:off x="304800" y="1223052"/>
            <a:ext cx="7772400" cy="784801"/>
          </a:xfrm>
          <a:prstGeom prst="rect">
            <a:avLst/>
          </a:prstGeom>
        </p:spPr>
        <p:txBody>
          <a:bodyPr anchor="ctr"/>
          <a:lstStyle>
            <a:lvl1pPr marL="0" indent="0">
              <a:lnSpc>
                <a:spcPct val="100000"/>
              </a:lnSpc>
              <a:buClrTx/>
              <a:buSzTx/>
              <a:buFontTx/>
              <a:buNone/>
              <a:defRPr sz="2400">
                <a:solidFill>
                  <a:srgbClr val="EFEFEF"/>
                </a:solidFill>
                <a:latin typeface="Open Sans"/>
                <a:ea typeface="Open Sans"/>
                <a:cs typeface="Open Sans"/>
                <a:sym typeface="Open Sans"/>
              </a:defRPr>
            </a:lvl1pPr>
            <a:lvl2pPr marL="0" indent="0">
              <a:lnSpc>
                <a:spcPct val="100000"/>
              </a:lnSpc>
              <a:buClrTx/>
              <a:buSzTx/>
              <a:buFontTx/>
              <a:buNone/>
              <a:defRPr sz="2400">
                <a:solidFill>
                  <a:srgbClr val="EFEFEF"/>
                </a:solidFill>
                <a:latin typeface="Open Sans"/>
                <a:ea typeface="Open Sans"/>
                <a:cs typeface="Open Sans"/>
                <a:sym typeface="Open Sans"/>
              </a:defRPr>
            </a:lvl2pPr>
            <a:lvl3pPr marL="0" indent="0">
              <a:lnSpc>
                <a:spcPct val="100000"/>
              </a:lnSpc>
              <a:buClrTx/>
              <a:buSzTx/>
              <a:buFontTx/>
              <a:buNone/>
              <a:defRPr sz="2400">
                <a:solidFill>
                  <a:srgbClr val="EFEFEF"/>
                </a:solidFill>
                <a:latin typeface="Open Sans"/>
                <a:ea typeface="Open Sans"/>
                <a:cs typeface="Open Sans"/>
                <a:sym typeface="Open Sans"/>
              </a:defRPr>
            </a:lvl3pPr>
            <a:lvl4pPr marL="0" indent="0">
              <a:lnSpc>
                <a:spcPct val="100000"/>
              </a:lnSpc>
              <a:buClrTx/>
              <a:buSzTx/>
              <a:buFontTx/>
              <a:buNone/>
              <a:defRPr sz="2400">
                <a:solidFill>
                  <a:srgbClr val="EFEFEF"/>
                </a:solidFill>
                <a:latin typeface="Open Sans"/>
                <a:ea typeface="Open Sans"/>
                <a:cs typeface="Open Sans"/>
                <a:sym typeface="Open Sans"/>
              </a:defRPr>
            </a:lvl4pPr>
            <a:lvl5pPr marL="0" indent="0">
              <a:lnSpc>
                <a:spcPct val="100000"/>
              </a:lnSpc>
              <a:buClrTx/>
              <a:buSzTx/>
              <a:buFontTx/>
              <a:buNone/>
              <a:defRPr sz="2400">
                <a:solidFill>
                  <a:srgbClr val="EFEFE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277" name="Google Shape;135;p30" descr="Google Shape;135;p30"/>
          <p:cNvPicPr>
            <a:picLocks noChangeAspect="1"/>
          </p:cNvPicPr>
          <p:nvPr/>
        </p:nvPicPr>
        <p:blipFill>
          <a:blip r:embed="rId5">
            <a:extLst/>
          </a:blip>
          <a:stretch>
            <a:fillRect/>
          </a:stretch>
        </p:blipFill>
        <p:spPr>
          <a:xfrm>
            <a:off x="380999" y="4492399"/>
            <a:ext cx="1651850" cy="438251"/>
          </a:xfrm>
          <a:prstGeom prst="rect">
            <a:avLst/>
          </a:prstGeom>
          <a:ln w="12700">
            <a:miter lim="400000"/>
          </a:ln>
        </p:spPr>
      </p:pic>
      <p:sp>
        <p:nvSpPr>
          <p:cNvPr id="278"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_1">
    <p:spTree>
      <p:nvGrpSpPr>
        <p:cNvPr id="1" name=""/>
        <p:cNvGrpSpPr/>
        <p:nvPr/>
      </p:nvGrpSpPr>
      <p:grpSpPr>
        <a:xfrm>
          <a:off x="0" y="0"/>
          <a:ext cx="0" cy="0"/>
          <a:chOff x="0" y="0"/>
          <a:chExt cx="0" cy="0"/>
        </a:xfrm>
      </p:grpSpPr>
      <p:pic>
        <p:nvPicPr>
          <p:cNvPr id="285"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286"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287"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288" name="Google Shape;137;p31" descr="Google Shape;137;p31"/>
          <p:cNvPicPr>
            <a:picLocks noChangeAspect="1"/>
          </p:cNvPicPr>
          <p:nvPr/>
        </p:nvPicPr>
        <p:blipFill>
          <a:blip r:embed="rId4">
            <a:extLst/>
          </a:blip>
          <a:stretch>
            <a:fillRect/>
          </a:stretch>
        </p:blipFill>
        <p:spPr>
          <a:xfrm>
            <a:off x="5535" y="0"/>
            <a:ext cx="9132932" cy="5143502"/>
          </a:xfrm>
          <a:prstGeom prst="rect">
            <a:avLst/>
          </a:prstGeom>
          <a:ln w="12700">
            <a:miter lim="400000"/>
          </a:ln>
        </p:spPr>
      </p:pic>
      <p:sp>
        <p:nvSpPr>
          <p:cNvPr id="289" name="Title Text"/>
          <p:cNvSpPr txBox="1"/>
          <p:nvPr>
            <p:ph type="title"/>
          </p:nvPr>
        </p:nvSpPr>
        <p:spPr>
          <a:xfrm>
            <a:off x="304800" y="63241"/>
            <a:ext cx="7772400" cy="1159802"/>
          </a:xfrm>
          <a:prstGeom prst="rect">
            <a:avLst/>
          </a:prstGeom>
        </p:spPr>
        <p:txBody>
          <a:bodyPr anchor="b"/>
          <a:lstStyle>
            <a:lvl1pPr>
              <a:defRPr sz="3800">
                <a:solidFill>
                  <a:srgbClr val="FFFFFF"/>
                </a:solidFill>
                <a:latin typeface="Roboto Slab"/>
                <a:ea typeface="Roboto Slab"/>
                <a:cs typeface="Roboto Slab"/>
                <a:sym typeface="Roboto Slab"/>
              </a:defRPr>
            </a:lvl1pPr>
          </a:lstStyle>
          <a:p>
            <a:pPr/>
            <a:r>
              <a:t>Title Text</a:t>
            </a:r>
          </a:p>
        </p:txBody>
      </p:sp>
      <p:sp>
        <p:nvSpPr>
          <p:cNvPr id="290" name="Body Level One…"/>
          <p:cNvSpPr txBox="1"/>
          <p:nvPr>
            <p:ph type="body" sz="quarter" idx="1"/>
          </p:nvPr>
        </p:nvSpPr>
        <p:spPr>
          <a:xfrm>
            <a:off x="304800" y="1223052"/>
            <a:ext cx="7772400" cy="784801"/>
          </a:xfrm>
          <a:prstGeom prst="rect">
            <a:avLst/>
          </a:prstGeom>
        </p:spPr>
        <p:txBody>
          <a:bodyPr anchor="ctr"/>
          <a:lstStyle>
            <a:lvl1pPr marL="0" indent="0">
              <a:lnSpc>
                <a:spcPct val="100000"/>
              </a:lnSpc>
              <a:buClrTx/>
              <a:buSzTx/>
              <a:buFontTx/>
              <a:buNone/>
              <a:defRPr sz="2400">
                <a:solidFill>
                  <a:srgbClr val="EFEFEF"/>
                </a:solidFill>
                <a:latin typeface="Open Sans"/>
                <a:ea typeface="Open Sans"/>
                <a:cs typeface="Open Sans"/>
                <a:sym typeface="Open Sans"/>
              </a:defRPr>
            </a:lvl1pPr>
            <a:lvl2pPr marL="0" indent="0">
              <a:lnSpc>
                <a:spcPct val="100000"/>
              </a:lnSpc>
              <a:buClrTx/>
              <a:buSzTx/>
              <a:buFontTx/>
              <a:buNone/>
              <a:defRPr sz="2400">
                <a:solidFill>
                  <a:srgbClr val="EFEFEF"/>
                </a:solidFill>
                <a:latin typeface="Open Sans"/>
                <a:ea typeface="Open Sans"/>
                <a:cs typeface="Open Sans"/>
                <a:sym typeface="Open Sans"/>
              </a:defRPr>
            </a:lvl2pPr>
            <a:lvl3pPr marL="0" indent="0">
              <a:lnSpc>
                <a:spcPct val="100000"/>
              </a:lnSpc>
              <a:buClrTx/>
              <a:buSzTx/>
              <a:buFontTx/>
              <a:buNone/>
              <a:defRPr sz="2400">
                <a:solidFill>
                  <a:srgbClr val="EFEFEF"/>
                </a:solidFill>
                <a:latin typeface="Open Sans"/>
                <a:ea typeface="Open Sans"/>
                <a:cs typeface="Open Sans"/>
                <a:sym typeface="Open Sans"/>
              </a:defRPr>
            </a:lvl3pPr>
            <a:lvl4pPr marL="0" indent="0">
              <a:lnSpc>
                <a:spcPct val="100000"/>
              </a:lnSpc>
              <a:buClrTx/>
              <a:buSzTx/>
              <a:buFontTx/>
              <a:buNone/>
              <a:defRPr sz="2400">
                <a:solidFill>
                  <a:srgbClr val="EFEFEF"/>
                </a:solidFill>
                <a:latin typeface="Open Sans"/>
                <a:ea typeface="Open Sans"/>
                <a:cs typeface="Open Sans"/>
                <a:sym typeface="Open Sans"/>
              </a:defRPr>
            </a:lvl4pPr>
            <a:lvl5pPr marL="0" indent="0">
              <a:lnSpc>
                <a:spcPct val="100000"/>
              </a:lnSpc>
              <a:buClrTx/>
              <a:buSzTx/>
              <a:buFontTx/>
              <a:buNone/>
              <a:defRPr sz="2400">
                <a:solidFill>
                  <a:srgbClr val="EFEFE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291" name="Google Shape;140;p31" descr="Google Shape;140;p31"/>
          <p:cNvPicPr>
            <a:picLocks noChangeAspect="1"/>
          </p:cNvPicPr>
          <p:nvPr/>
        </p:nvPicPr>
        <p:blipFill>
          <a:blip r:embed="rId5">
            <a:extLst/>
          </a:blip>
          <a:stretch>
            <a:fillRect/>
          </a:stretch>
        </p:blipFill>
        <p:spPr>
          <a:xfrm>
            <a:off x="380999" y="4492399"/>
            <a:ext cx="1651850" cy="438251"/>
          </a:xfrm>
          <a:prstGeom prst="rect">
            <a:avLst/>
          </a:prstGeom>
          <a:ln w="12700">
            <a:miter lim="400000"/>
          </a:ln>
        </p:spPr>
      </p:pic>
      <p:sp>
        <p:nvSpPr>
          <p:cNvPr id="292"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8" name="Title Text"/>
          <p:cNvSpPr txBox="1"/>
          <p:nvPr>
            <p:ph type="title"/>
          </p:nvPr>
        </p:nvSpPr>
        <p:spPr>
          <a:prstGeom prst="rect">
            <a:avLst/>
          </a:prstGeom>
        </p:spPr>
        <p:txBody>
          <a:bodyPr/>
          <a:lstStyle/>
          <a:p>
            <a:pPr/>
            <a:r>
              <a:t>Title Text</a:t>
            </a:r>
          </a:p>
        </p:txBody>
      </p:sp>
      <p:sp>
        <p:nvSpPr>
          <p:cNvPr id="2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_1_1">
    <p:spTree>
      <p:nvGrpSpPr>
        <p:cNvPr id="1" name=""/>
        <p:cNvGrpSpPr/>
        <p:nvPr/>
      </p:nvGrpSpPr>
      <p:grpSpPr>
        <a:xfrm>
          <a:off x="0" y="0"/>
          <a:ext cx="0" cy="0"/>
          <a:chOff x="0" y="0"/>
          <a:chExt cx="0" cy="0"/>
        </a:xfrm>
      </p:grpSpPr>
      <p:pic>
        <p:nvPicPr>
          <p:cNvPr id="299"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300"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301"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302" name="Google Shape;142;p32" descr="Google Shape;142;p32"/>
          <p:cNvPicPr>
            <a:picLocks noChangeAspect="1"/>
          </p:cNvPicPr>
          <p:nvPr/>
        </p:nvPicPr>
        <p:blipFill>
          <a:blip r:embed="rId4">
            <a:extLst/>
          </a:blip>
          <a:stretch>
            <a:fillRect/>
          </a:stretch>
        </p:blipFill>
        <p:spPr>
          <a:xfrm>
            <a:off x="5535" y="0"/>
            <a:ext cx="9132932" cy="5143502"/>
          </a:xfrm>
          <a:prstGeom prst="rect">
            <a:avLst/>
          </a:prstGeom>
          <a:ln w="12700">
            <a:miter lim="400000"/>
          </a:ln>
        </p:spPr>
      </p:pic>
      <p:sp>
        <p:nvSpPr>
          <p:cNvPr id="303" name="Title Text"/>
          <p:cNvSpPr txBox="1"/>
          <p:nvPr>
            <p:ph type="title"/>
          </p:nvPr>
        </p:nvSpPr>
        <p:spPr>
          <a:xfrm>
            <a:off x="304800" y="63241"/>
            <a:ext cx="7772400" cy="1159802"/>
          </a:xfrm>
          <a:prstGeom prst="rect">
            <a:avLst/>
          </a:prstGeom>
        </p:spPr>
        <p:txBody>
          <a:bodyPr anchor="b"/>
          <a:lstStyle>
            <a:lvl1pPr>
              <a:defRPr sz="3800">
                <a:solidFill>
                  <a:srgbClr val="FFFFFF"/>
                </a:solidFill>
                <a:latin typeface="Roboto Slab"/>
                <a:ea typeface="Roboto Slab"/>
                <a:cs typeface="Roboto Slab"/>
                <a:sym typeface="Roboto Slab"/>
              </a:defRPr>
            </a:lvl1pPr>
          </a:lstStyle>
          <a:p>
            <a:pPr/>
            <a:r>
              <a:t>Title Text</a:t>
            </a:r>
          </a:p>
        </p:txBody>
      </p:sp>
      <p:sp>
        <p:nvSpPr>
          <p:cNvPr id="304" name="Body Level One…"/>
          <p:cNvSpPr txBox="1"/>
          <p:nvPr>
            <p:ph type="body" sz="quarter" idx="1"/>
          </p:nvPr>
        </p:nvSpPr>
        <p:spPr>
          <a:xfrm>
            <a:off x="304800" y="1223052"/>
            <a:ext cx="7772400" cy="784801"/>
          </a:xfrm>
          <a:prstGeom prst="rect">
            <a:avLst/>
          </a:prstGeom>
        </p:spPr>
        <p:txBody>
          <a:bodyPr anchor="ctr"/>
          <a:lstStyle>
            <a:lvl1pPr marL="0" indent="0">
              <a:lnSpc>
                <a:spcPct val="100000"/>
              </a:lnSpc>
              <a:buClrTx/>
              <a:buSzTx/>
              <a:buFontTx/>
              <a:buNone/>
              <a:defRPr sz="2400">
                <a:solidFill>
                  <a:srgbClr val="EFEFEF"/>
                </a:solidFill>
                <a:latin typeface="Open Sans"/>
                <a:ea typeface="Open Sans"/>
                <a:cs typeface="Open Sans"/>
                <a:sym typeface="Open Sans"/>
              </a:defRPr>
            </a:lvl1pPr>
            <a:lvl2pPr marL="0" indent="0">
              <a:lnSpc>
                <a:spcPct val="100000"/>
              </a:lnSpc>
              <a:buClrTx/>
              <a:buSzTx/>
              <a:buFontTx/>
              <a:buNone/>
              <a:defRPr sz="2400">
                <a:solidFill>
                  <a:srgbClr val="EFEFEF"/>
                </a:solidFill>
                <a:latin typeface="Open Sans"/>
                <a:ea typeface="Open Sans"/>
                <a:cs typeface="Open Sans"/>
                <a:sym typeface="Open Sans"/>
              </a:defRPr>
            </a:lvl2pPr>
            <a:lvl3pPr marL="0" indent="0">
              <a:lnSpc>
                <a:spcPct val="100000"/>
              </a:lnSpc>
              <a:buClrTx/>
              <a:buSzTx/>
              <a:buFontTx/>
              <a:buNone/>
              <a:defRPr sz="2400">
                <a:solidFill>
                  <a:srgbClr val="EFEFEF"/>
                </a:solidFill>
                <a:latin typeface="Open Sans"/>
                <a:ea typeface="Open Sans"/>
                <a:cs typeface="Open Sans"/>
                <a:sym typeface="Open Sans"/>
              </a:defRPr>
            </a:lvl3pPr>
            <a:lvl4pPr marL="0" indent="0">
              <a:lnSpc>
                <a:spcPct val="100000"/>
              </a:lnSpc>
              <a:buClrTx/>
              <a:buSzTx/>
              <a:buFontTx/>
              <a:buNone/>
              <a:defRPr sz="2400">
                <a:solidFill>
                  <a:srgbClr val="EFEFEF"/>
                </a:solidFill>
                <a:latin typeface="Open Sans"/>
                <a:ea typeface="Open Sans"/>
                <a:cs typeface="Open Sans"/>
                <a:sym typeface="Open Sans"/>
              </a:defRPr>
            </a:lvl4pPr>
            <a:lvl5pPr marL="0" indent="0">
              <a:lnSpc>
                <a:spcPct val="100000"/>
              </a:lnSpc>
              <a:buClrTx/>
              <a:buSzTx/>
              <a:buFontTx/>
              <a:buNone/>
              <a:defRPr sz="2400">
                <a:solidFill>
                  <a:srgbClr val="EFEFE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305" name="Google Shape;145;p32" descr="Google Shape;145;p32"/>
          <p:cNvPicPr>
            <a:picLocks noChangeAspect="1"/>
          </p:cNvPicPr>
          <p:nvPr/>
        </p:nvPicPr>
        <p:blipFill>
          <a:blip r:embed="rId5">
            <a:extLst/>
          </a:blip>
          <a:stretch>
            <a:fillRect/>
          </a:stretch>
        </p:blipFill>
        <p:spPr>
          <a:xfrm>
            <a:off x="380999" y="4492399"/>
            <a:ext cx="1651850" cy="438251"/>
          </a:xfrm>
          <a:prstGeom prst="rect">
            <a:avLst/>
          </a:prstGeom>
          <a:ln w="12700">
            <a:miter lim="400000"/>
          </a:ln>
        </p:spPr>
      </p:pic>
      <p:sp>
        <p:nvSpPr>
          <p:cNvPr id="306"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_1_1_1">
    <p:spTree>
      <p:nvGrpSpPr>
        <p:cNvPr id="1" name=""/>
        <p:cNvGrpSpPr/>
        <p:nvPr/>
      </p:nvGrpSpPr>
      <p:grpSpPr>
        <a:xfrm>
          <a:off x="0" y="0"/>
          <a:ext cx="0" cy="0"/>
          <a:chOff x="0" y="0"/>
          <a:chExt cx="0" cy="0"/>
        </a:xfrm>
      </p:grpSpPr>
      <p:pic>
        <p:nvPicPr>
          <p:cNvPr id="313"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314"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315"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316" name="Google Shape;147;p33" descr="Google Shape;147;p33"/>
          <p:cNvPicPr>
            <a:picLocks noChangeAspect="1"/>
          </p:cNvPicPr>
          <p:nvPr/>
        </p:nvPicPr>
        <p:blipFill>
          <a:blip r:embed="rId4">
            <a:extLst/>
          </a:blip>
          <a:stretch>
            <a:fillRect/>
          </a:stretch>
        </p:blipFill>
        <p:spPr>
          <a:xfrm>
            <a:off x="5535" y="0"/>
            <a:ext cx="9132932" cy="5143502"/>
          </a:xfrm>
          <a:prstGeom prst="rect">
            <a:avLst/>
          </a:prstGeom>
          <a:ln w="12700">
            <a:miter lim="400000"/>
          </a:ln>
        </p:spPr>
      </p:pic>
      <p:sp>
        <p:nvSpPr>
          <p:cNvPr id="317" name="Title Text"/>
          <p:cNvSpPr txBox="1"/>
          <p:nvPr>
            <p:ph type="title"/>
          </p:nvPr>
        </p:nvSpPr>
        <p:spPr>
          <a:xfrm>
            <a:off x="304800" y="63241"/>
            <a:ext cx="7772400" cy="1159802"/>
          </a:xfrm>
          <a:prstGeom prst="rect">
            <a:avLst/>
          </a:prstGeom>
        </p:spPr>
        <p:txBody>
          <a:bodyPr anchor="b"/>
          <a:lstStyle>
            <a:lvl1pPr>
              <a:defRPr sz="3800">
                <a:solidFill>
                  <a:srgbClr val="FFFFFF"/>
                </a:solidFill>
                <a:latin typeface="Roboto Slab"/>
                <a:ea typeface="Roboto Slab"/>
                <a:cs typeface="Roboto Slab"/>
                <a:sym typeface="Roboto Slab"/>
              </a:defRPr>
            </a:lvl1pPr>
          </a:lstStyle>
          <a:p>
            <a:pPr/>
            <a:r>
              <a:t>Title Text</a:t>
            </a:r>
          </a:p>
        </p:txBody>
      </p:sp>
      <p:sp>
        <p:nvSpPr>
          <p:cNvPr id="318" name="Body Level One…"/>
          <p:cNvSpPr txBox="1"/>
          <p:nvPr>
            <p:ph type="body" sz="quarter" idx="1"/>
          </p:nvPr>
        </p:nvSpPr>
        <p:spPr>
          <a:xfrm>
            <a:off x="304800" y="1223052"/>
            <a:ext cx="7772400" cy="784801"/>
          </a:xfrm>
          <a:prstGeom prst="rect">
            <a:avLst/>
          </a:prstGeom>
        </p:spPr>
        <p:txBody>
          <a:bodyPr anchor="ctr"/>
          <a:lstStyle>
            <a:lvl1pPr marL="0" indent="0">
              <a:lnSpc>
                <a:spcPct val="100000"/>
              </a:lnSpc>
              <a:buClrTx/>
              <a:buSzTx/>
              <a:buFontTx/>
              <a:buNone/>
              <a:defRPr sz="2400">
                <a:solidFill>
                  <a:srgbClr val="EFEFEF"/>
                </a:solidFill>
                <a:latin typeface="Open Sans"/>
                <a:ea typeface="Open Sans"/>
                <a:cs typeface="Open Sans"/>
                <a:sym typeface="Open Sans"/>
              </a:defRPr>
            </a:lvl1pPr>
            <a:lvl2pPr marL="0" indent="0">
              <a:lnSpc>
                <a:spcPct val="100000"/>
              </a:lnSpc>
              <a:buClrTx/>
              <a:buSzTx/>
              <a:buFontTx/>
              <a:buNone/>
              <a:defRPr sz="2400">
                <a:solidFill>
                  <a:srgbClr val="EFEFEF"/>
                </a:solidFill>
                <a:latin typeface="Open Sans"/>
                <a:ea typeface="Open Sans"/>
                <a:cs typeface="Open Sans"/>
                <a:sym typeface="Open Sans"/>
              </a:defRPr>
            </a:lvl2pPr>
            <a:lvl3pPr marL="0" indent="0">
              <a:lnSpc>
                <a:spcPct val="100000"/>
              </a:lnSpc>
              <a:buClrTx/>
              <a:buSzTx/>
              <a:buFontTx/>
              <a:buNone/>
              <a:defRPr sz="2400">
                <a:solidFill>
                  <a:srgbClr val="EFEFEF"/>
                </a:solidFill>
                <a:latin typeface="Open Sans"/>
                <a:ea typeface="Open Sans"/>
                <a:cs typeface="Open Sans"/>
                <a:sym typeface="Open Sans"/>
              </a:defRPr>
            </a:lvl3pPr>
            <a:lvl4pPr marL="0" indent="0">
              <a:lnSpc>
                <a:spcPct val="100000"/>
              </a:lnSpc>
              <a:buClrTx/>
              <a:buSzTx/>
              <a:buFontTx/>
              <a:buNone/>
              <a:defRPr sz="2400">
                <a:solidFill>
                  <a:srgbClr val="EFEFEF"/>
                </a:solidFill>
                <a:latin typeface="Open Sans"/>
                <a:ea typeface="Open Sans"/>
                <a:cs typeface="Open Sans"/>
                <a:sym typeface="Open Sans"/>
              </a:defRPr>
            </a:lvl4pPr>
            <a:lvl5pPr marL="0" indent="0">
              <a:lnSpc>
                <a:spcPct val="100000"/>
              </a:lnSpc>
              <a:buClrTx/>
              <a:buSzTx/>
              <a:buFontTx/>
              <a:buNone/>
              <a:defRPr sz="2400">
                <a:solidFill>
                  <a:srgbClr val="EFEFE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319" name="Google Shape;150;p33" descr="Google Shape;150;p33"/>
          <p:cNvPicPr>
            <a:picLocks noChangeAspect="1"/>
          </p:cNvPicPr>
          <p:nvPr/>
        </p:nvPicPr>
        <p:blipFill>
          <a:blip r:embed="rId5">
            <a:extLst/>
          </a:blip>
          <a:stretch>
            <a:fillRect/>
          </a:stretch>
        </p:blipFill>
        <p:spPr>
          <a:xfrm>
            <a:off x="380999" y="4492399"/>
            <a:ext cx="1651850" cy="438251"/>
          </a:xfrm>
          <a:prstGeom prst="rect">
            <a:avLst/>
          </a:prstGeom>
          <a:ln w="12700">
            <a:miter lim="400000"/>
          </a:ln>
        </p:spPr>
      </p:pic>
      <p:sp>
        <p:nvSpPr>
          <p:cNvPr id="320"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_1_1_1_1">
    <p:spTree>
      <p:nvGrpSpPr>
        <p:cNvPr id="1" name=""/>
        <p:cNvGrpSpPr/>
        <p:nvPr/>
      </p:nvGrpSpPr>
      <p:grpSpPr>
        <a:xfrm>
          <a:off x="0" y="0"/>
          <a:ext cx="0" cy="0"/>
          <a:chOff x="0" y="0"/>
          <a:chExt cx="0" cy="0"/>
        </a:xfrm>
      </p:grpSpPr>
      <p:pic>
        <p:nvPicPr>
          <p:cNvPr id="327"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328"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329"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330" name="Google Shape;152;p34" descr="Google Shape;152;p34"/>
          <p:cNvPicPr>
            <a:picLocks noChangeAspect="1"/>
          </p:cNvPicPr>
          <p:nvPr/>
        </p:nvPicPr>
        <p:blipFill>
          <a:blip r:embed="rId4">
            <a:extLst/>
          </a:blip>
          <a:stretch>
            <a:fillRect/>
          </a:stretch>
        </p:blipFill>
        <p:spPr>
          <a:xfrm>
            <a:off x="5535" y="0"/>
            <a:ext cx="9132932" cy="5143502"/>
          </a:xfrm>
          <a:prstGeom prst="rect">
            <a:avLst/>
          </a:prstGeom>
          <a:ln w="12700">
            <a:miter lim="400000"/>
          </a:ln>
        </p:spPr>
      </p:pic>
      <p:sp>
        <p:nvSpPr>
          <p:cNvPr id="331" name="Title Text"/>
          <p:cNvSpPr txBox="1"/>
          <p:nvPr>
            <p:ph type="title"/>
          </p:nvPr>
        </p:nvSpPr>
        <p:spPr>
          <a:xfrm>
            <a:off x="304800" y="63241"/>
            <a:ext cx="7772400" cy="1159802"/>
          </a:xfrm>
          <a:prstGeom prst="rect">
            <a:avLst/>
          </a:prstGeom>
        </p:spPr>
        <p:txBody>
          <a:bodyPr anchor="b"/>
          <a:lstStyle>
            <a:lvl1pPr>
              <a:defRPr sz="3800">
                <a:solidFill>
                  <a:srgbClr val="FFFFFF"/>
                </a:solidFill>
                <a:latin typeface="Roboto Slab"/>
                <a:ea typeface="Roboto Slab"/>
                <a:cs typeface="Roboto Slab"/>
                <a:sym typeface="Roboto Slab"/>
              </a:defRPr>
            </a:lvl1pPr>
          </a:lstStyle>
          <a:p>
            <a:pPr/>
            <a:r>
              <a:t>Title Text</a:t>
            </a:r>
          </a:p>
        </p:txBody>
      </p:sp>
      <p:sp>
        <p:nvSpPr>
          <p:cNvPr id="332" name="Body Level One…"/>
          <p:cNvSpPr txBox="1"/>
          <p:nvPr>
            <p:ph type="body" sz="quarter" idx="1"/>
          </p:nvPr>
        </p:nvSpPr>
        <p:spPr>
          <a:xfrm>
            <a:off x="304800" y="1223052"/>
            <a:ext cx="7772400" cy="784801"/>
          </a:xfrm>
          <a:prstGeom prst="rect">
            <a:avLst/>
          </a:prstGeom>
        </p:spPr>
        <p:txBody>
          <a:bodyPr anchor="ctr"/>
          <a:lstStyle>
            <a:lvl1pPr marL="0" indent="0">
              <a:lnSpc>
                <a:spcPct val="100000"/>
              </a:lnSpc>
              <a:buClrTx/>
              <a:buSzTx/>
              <a:buFontTx/>
              <a:buNone/>
              <a:defRPr sz="2400">
                <a:solidFill>
                  <a:srgbClr val="EFEFEF"/>
                </a:solidFill>
                <a:latin typeface="Open Sans"/>
                <a:ea typeface="Open Sans"/>
                <a:cs typeface="Open Sans"/>
                <a:sym typeface="Open Sans"/>
              </a:defRPr>
            </a:lvl1pPr>
            <a:lvl2pPr marL="0" indent="0">
              <a:lnSpc>
                <a:spcPct val="100000"/>
              </a:lnSpc>
              <a:buClrTx/>
              <a:buSzTx/>
              <a:buFontTx/>
              <a:buNone/>
              <a:defRPr sz="2400">
                <a:solidFill>
                  <a:srgbClr val="EFEFEF"/>
                </a:solidFill>
                <a:latin typeface="Open Sans"/>
                <a:ea typeface="Open Sans"/>
                <a:cs typeface="Open Sans"/>
                <a:sym typeface="Open Sans"/>
              </a:defRPr>
            </a:lvl2pPr>
            <a:lvl3pPr marL="0" indent="0">
              <a:lnSpc>
                <a:spcPct val="100000"/>
              </a:lnSpc>
              <a:buClrTx/>
              <a:buSzTx/>
              <a:buFontTx/>
              <a:buNone/>
              <a:defRPr sz="2400">
                <a:solidFill>
                  <a:srgbClr val="EFEFEF"/>
                </a:solidFill>
                <a:latin typeface="Open Sans"/>
                <a:ea typeface="Open Sans"/>
                <a:cs typeface="Open Sans"/>
                <a:sym typeface="Open Sans"/>
              </a:defRPr>
            </a:lvl3pPr>
            <a:lvl4pPr marL="0" indent="0">
              <a:lnSpc>
                <a:spcPct val="100000"/>
              </a:lnSpc>
              <a:buClrTx/>
              <a:buSzTx/>
              <a:buFontTx/>
              <a:buNone/>
              <a:defRPr sz="2400">
                <a:solidFill>
                  <a:srgbClr val="EFEFEF"/>
                </a:solidFill>
                <a:latin typeface="Open Sans"/>
                <a:ea typeface="Open Sans"/>
                <a:cs typeface="Open Sans"/>
                <a:sym typeface="Open Sans"/>
              </a:defRPr>
            </a:lvl4pPr>
            <a:lvl5pPr marL="0" indent="0">
              <a:lnSpc>
                <a:spcPct val="100000"/>
              </a:lnSpc>
              <a:buClrTx/>
              <a:buSzTx/>
              <a:buFontTx/>
              <a:buNone/>
              <a:defRPr sz="2400">
                <a:solidFill>
                  <a:srgbClr val="EFEFE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333" name="Google Shape;155;p34" descr="Google Shape;155;p34"/>
          <p:cNvPicPr>
            <a:picLocks noChangeAspect="1"/>
          </p:cNvPicPr>
          <p:nvPr/>
        </p:nvPicPr>
        <p:blipFill>
          <a:blip r:embed="rId5">
            <a:extLst/>
          </a:blip>
          <a:stretch>
            <a:fillRect/>
          </a:stretch>
        </p:blipFill>
        <p:spPr>
          <a:xfrm>
            <a:off x="380999" y="4492399"/>
            <a:ext cx="1651850" cy="438251"/>
          </a:xfrm>
          <a:prstGeom prst="rect">
            <a:avLst/>
          </a:prstGeom>
          <a:ln w="12700">
            <a:miter lim="400000"/>
          </a:ln>
        </p:spPr>
      </p:pic>
      <p:sp>
        <p:nvSpPr>
          <p:cNvPr id="334"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pic>
        <p:nvPicPr>
          <p:cNvPr id="341"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342"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343"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sp>
        <p:nvSpPr>
          <p:cNvPr id="344" name="Title Text"/>
          <p:cNvSpPr txBox="1"/>
          <p:nvPr>
            <p:ph type="title"/>
          </p:nvPr>
        </p:nvSpPr>
        <p:spPr>
          <a:xfrm>
            <a:off x="457200" y="59400"/>
            <a:ext cx="8005500" cy="702301"/>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sp>
        <p:nvSpPr>
          <p:cNvPr id="345" name="Body Level One…"/>
          <p:cNvSpPr txBox="1"/>
          <p:nvPr>
            <p:ph type="body" idx="1"/>
          </p:nvPr>
        </p:nvSpPr>
        <p:spPr>
          <a:xfrm>
            <a:off x="457200" y="778500"/>
            <a:ext cx="8005500" cy="3725701"/>
          </a:xfrm>
          <a:prstGeom prst="rect">
            <a:avLst/>
          </a:prstGeom>
        </p:spPr>
        <p:txBody>
          <a:bodyPr anchor="ctr"/>
          <a:lstStyle>
            <a:lvl1pPr indent="-355600">
              <a:lnSpc>
                <a:spcPct val="100000"/>
              </a:lnSpc>
              <a:buClr>
                <a:srgbClr val="A6A6A6"/>
              </a:buClr>
              <a:buSzPts val="2000"/>
              <a:buFont typeface="Helvetica"/>
              <a:buChar char="■"/>
              <a:defRPr sz="2000">
                <a:solidFill>
                  <a:srgbClr val="6F6F6F"/>
                </a:solidFill>
                <a:latin typeface="Open Sans"/>
                <a:ea typeface="Open Sans"/>
                <a:cs typeface="Open Sans"/>
                <a:sym typeface="Open Sans"/>
              </a:defRPr>
            </a:lvl1pPr>
            <a:lvl2pPr marL="952500" indent="-381000">
              <a:lnSpc>
                <a:spcPct val="100000"/>
              </a:lnSpc>
              <a:buClr>
                <a:srgbClr val="A6A6A6"/>
              </a:buClr>
              <a:buSzPts val="2000"/>
              <a:buFont typeface="Helvetica"/>
              <a:buChar char="●"/>
              <a:defRPr sz="2000">
                <a:solidFill>
                  <a:srgbClr val="6F6F6F"/>
                </a:solidFill>
                <a:latin typeface="Open Sans"/>
                <a:ea typeface="Open Sans"/>
                <a:cs typeface="Open Sans"/>
                <a:sym typeface="Open Sans"/>
              </a:defRPr>
            </a:lvl2pPr>
            <a:lvl3pPr marL="1454150" indent="-412750">
              <a:lnSpc>
                <a:spcPct val="100000"/>
              </a:lnSpc>
              <a:buClr>
                <a:srgbClr val="A6A6A6"/>
              </a:buClr>
              <a:buSzPts val="2000"/>
              <a:buFont typeface="Helvetica"/>
              <a:buChar char="○"/>
              <a:defRPr sz="2000">
                <a:solidFill>
                  <a:srgbClr val="6F6F6F"/>
                </a:solidFill>
                <a:latin typeface="Open Sans"/>
                <a:ea typeface="Open Sans"/>
                <a:cs typeface="Open Sans"/>
                <a:sym typeface="Open Sans"/>
              </a:defRPr>
            </a:lvl3pPr>
            <a:lvl4pPr marL="1964871" indent="-453571">
              <a:lnSpc>
                <a:spcPct val="100000"/>
              </a:lnSpc>
              <a:buClr>
                <a:srgbClr val="A6A6A6"/>
              </a:buClr>
              <a:buSzPts val="2000"/>
              <a:buFont typeface="Helvetica"/>
              <a:defRPr sz="2000">
                <a:solidFill>
                  <a:srgbClr val="6F6F6F"/>
                </a:solidFill>
                <a:latin typeface="Open Sans"/>
                <a:ea typeface="Open Sans"/>
                <a:cs typeface="Open Sans"/>
                <a:sym typeface="Open Sans"/>
              </a:defRPr>
            </a:lvl4pPr>
            <a:lvl5pPr marL="2422071" indent="-453571">
              <a:lnSpc>
                <a:spcPct val="100000"/>
              </a:lnSpc>
              <a:buClr>
                <a:srgbClr val="A6A6A6"/>
              </a:buClr>
              <a:buSzPts val="2000"/>
              <a:buFont typeface="Helvetica"/>
              <a:defRPr sz="2000">
                <a:solidFill>
                  <a:srgbClr val="6F6F6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346" name="Google Shape;160;p35" descr="Google Shape;160;p35"/>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347" name="Google Shape;162;p35" descr="Google Shape;162;p35"/>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348" name="Slide Number"/>
          <p:cNvSpPr txBox="1"/>
          <p:nvPr>
            <p:ph type="sldNum" sz="quarter" idx="2"/>
          </p:nvPr>
        </p:nvSpPr>
        <p:spPr>
          <a:xfrm>
            <a:off x="64366" y="4736950"/>
            <a:ext cx="322687"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pic>
        <p:nvPicPr>
          <p:cNvPr id="355"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356"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357"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sp>
        <p:nvSpPr>
          <p:cNvPr id="358" name="Title Text"/>
          <p:cNvSpPr txBox="1"/>
          <p:nvPr>
            <p:ph type="title"/>
          </p:nvPr>
        </p:nvSpPr>
        <p:spPr>
          <a:xfrm>
            <a:off x="457200" y="187801"/>
            <a:ext cx="8229600"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sp>
        <p:nvSpPr>
          <p:cNvPr id="359" name="Slide Number"/>
          <p:cNvSpPr txBox="1"/>
          <p:nvPr>
            <p:ph type="sldNum" sz="quarter" idx="2"/>
          </p:nvPr>
        </p:nvSpPr>
        <p:spPr>
          <a:xfrm>
            <a:off x="64366" y="4736950"/>
            <a:ext cx="322687"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pic>
        <p:nvPicPr>
          <p:cNvPr id="366"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367"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368"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sp>
        <p:nvSpPr>
          <p:cNvPr id="369" name="Title Text"/>
          <p:cNvSpPr txBox="1"/>
          <p:nvPr>
            <p:ph type="title"/>
          </p:nvPr>
        </p:nvSpPr>
        <p:spPr>
          <a:xfrm>
            <a:off x="457200" y="187801"/>
            <a:ext cx="8229600"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sp>
        <p:nvSpPr>
          <p:cNvPr id="370" name="Google Shape;169;p37"/>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371" name="Google Shape;170;p37" descr="Google Shape;170;p37"/>
          <p:cNvPicPr>
            <a:picLocks noChangeAspect="1"/>
          </p:cNvPicPr>
          <p:nvPr/>
        </p:nvPicPr>
        <p:blipFill>
          <a:blip r:embed="rId4">
            <a:extLst/>
          </a:blip>
          <a:stretch>
            <a:fillRect/>
          </a:stretch>
        </p:blipFill>
        <p:spPr>
          <a:xfrm>
            <a:off x="-5" y="0"/>
            <a:ext cx="186810" cy="5143502"/>
          </a:xfrm>
          <a:prstGeom prst="rect">
            <a:avLst/>
          </a:prstGeom>
          <a:ln w="12700">
            <a:miter lim="400000"/>
          </a:ln>
        </p:spPr>
      </p:pic>
      <p:sp>
        <p:nvSpPr>
          <p:cNvPr id="372" name="Slide Number"/>
          <p:cNvSpPr txBox="1"/>
          <p:nvPr>
            <p:ph type="sldNum" sz="quarter" idx="2"/>
          </p:nvPr>
        </p:nvSpPr>
        <p:spPr>
          <a:xfrm>
            <a:off x="64366" y="4736950"/>
            <a:ext cx="322687"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
    <p:spTree>
      <p:nvGrpSpPr>
        <p:cNvPr id="1" name=""/>
        <p:cNvGrpSpPr/>
        <p:nvPr/>
      </p:nvGrpSpPr>
      <p:grpSpPr>
        <a:xfrm>
          <a:off x="0" y="0"/>
          <a:ext cx="0" cy="0"/>
          <a:chOff x="0" y="0"/>
          <a:chExt cx="0" cy="0"/>
        </a:xfrm>
      </p:grpSpPr>
      <p:pic>
        <p:nvPicPr>
          <p:cNvPr id="379"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380"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381"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sp>
        <p:nvSpPr>
          <p:cNvPr id="382" name="Title Text"/>
          <p:cNvSpPr txBox="1"/>
          <p:nvPr>
            <p:ph type="title"/>
          </p:nvPr>
        </p:nvSpPr>
        <p:spPr>
          <a:xfrm>
            <a:off x="457200" y="187801"/>
            <a:ext cx="8229600"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sp>
        <p:nvSpPr>
          <p:cNvPr id="383" name="Google Shape;174;p3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384" name="Google Shape;175;p38" descr="Google Shape;175;p38"/>
          <p:cNvPicPr>
            <a:picLocks noChangeAspect="1"/>
          </p:cNvPicPr>
          <p:nvPr/>
        </p:nvPicPr>
        <p:blipFill>
          <a:blip r:embed="rId4">
            <a:extLst/>
          </a:blip>
          <a:stretch>
            <a:fillRect/>
          </a:stretch>
        </p:blipFill>
        <p:spPr>
          <a:xfrm>
            <a:off x="-5" y="0"/>
            <a:ext cx="182661" cy="5143502"/>
          </a:xfrm>
          <a:prstGeom prst="rect">
            <a:avLst/>
          </a:prstGeom>
          <a:ln w="12700">
            <a:miter lim="400000"/>
          </a:ln>
        </p:spPr>
      </p:pic>
      <p:sp>
        <p:nvSpPr>
          <p:cNvPr id="385" name="Slide Number"/>
          <p:cNvSpPr txBox="1"/>
          <p:nvPr>
            <p:ph type="sldNum" sz="quarter" idx="2"/>
          </p:nvPr>
        </p:nvSpPr>
        <p:spPr>
          <a:xfrm>
            <a:off x="64366" y="4736950"/>
            <a:ext cx="322687"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1">
    <p:spTree>
      <p:nvGrpSpPr>
        <p:cNvPr id="1" name=""/>
        <p:cNvGrpSpPr/>
        <p:nvPr/>
      </p:nvGrpSpPr>
      <p:grpSpPr>
        <a:xfrm>
          <a:off x="0" y="0"/>
          <a:ext cx="0" cy="0"/>
          <a:chOff x="0" y="0"/>
          <a:chExt cx="0" cy="0"/>
        </a:xfrm>
      </p:grpSpPr>
      <p:pic>
        <p:nvPicPr>
          <p:cNvPr id="392"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393"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394"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sp>
        <p:nvSpPr>
          <p:cNvPr id="395" name="Title Text"/>
          <p:cNvSpPr txBox="1"/>
          <p:nvPr>
            <p:ph type="title"/>
          </p:nvPr>
        </p:nvSpPr>
        <p:spPr>
          <a:xfrm>
            <a:off x="457200" y="187801"/>
            <a:ext cx="8229600"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sp>
        <p:nvSpPr>
          <p:cNvPr id="396" name="Google Shape;179;p39"/>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397" name="Google Shape;180;p39" descr="Google Shape;180;p39"/>
          <p:cNvPicPr>
            <a:picLocks noChangeAspect="1"/>
          </p:cNvPicPr>
          <p:nvPr/>
        </p:nvPicPr>
        <p:blipFill>
          <a:blip r:embed="rId4">
            <a:extLst/>
          </a:blip>
          <a:stretch>
            <a:fillRect/>
          </a:stretch>
        </p:blipFill>
        <p:spPr>
          <a:xfrm>
            <a:off x="-5" y="0"/>
            <a:ext cx="186810" cy="5143502"/>
          </a:xfrm>
          <a:prstGeom prst="rect">
            <a:avLst/>
          </a:prstGeom>
          <a:ln w="12700">
            <a:miter lim="400000"/>
          </a:ln>
        </p:spPr>
      </p:pic>
      <p:sp>
        <p:nvSpPr>
          <p:cNvPr id="398" name="Slide Number"/>
          <p:cNvSpPr txBox="1"/>
          <p:nvPr>
            <p:ph type="sldNum" sz="quarter" idx="2"/>
          </p:nvPr>
        </p:nvSpPr>
        <p:spPr>
          <a:xfrm>
            <a:off x="64366" y="4736950"/>
            <a:ext cx="322687"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1_1">
    <p:spTree>
      <p:nvGrpSpPr>
        <p:cNvPr id="1" name=""/>
        <p:cNvGrpSpPr/>
        <p:nvPr/>
      </p:nvGrpSpPr>
      <p:grpSpPr>
        <a:xfrm>
          <a:off x="0" y="0"/>
          <a:ext cx="0" cy="0"/>
          <a:chOff x="0" y="0"/>
          <a:chExt cx="0" cy="0"/>
        </a:xfrm>
      </p:grpSpPr>
      <p:pic>
        <p:nvPicPr>
          <p:cNvPr id="405"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406"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407"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sp>
        <p:nvSpPr>
          <p:cNvPr id="408" name="Title Text"/>
          <p:cNvSpPr txBox="1"/>
          <p:nvPr>
            <p:ph type="title"/>
          </p:nvPr>
        </p:nvSpPr>
        <p:spPr>
          <a:xfrm>
            <a:off x="457200" y="187801"/>
            <a:ext cx="8229600"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sp>
        <p:nvSpPr>
          <p:cNvPr id="409" name="Google Shape;184;p40"/>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410" name="Google Shape;185;p40" descr="Google Shape;185;p40"/>
          <p:cNvPicPr>
            <a:picLocks noChangeAspect="1"/>
          </p:cNvPicPr>
          <p:nvPr/>
        </p:nvPicPr>
        <p:blipFill>
          <a:blip r:embed="rId4">
            <a:extLst/>
          </a:blip>
          <a:stretch>
            <a:fillRect/>
          </a:stretch>
        </p:blipFill>
        <p:spPr>
          <a:xfrm>
            <a:off x="-5" y="0"/>
            <a:ext cx="186810" cy="5143502"/>
          </a:xfrm>
          <a:prstGeom prst="rect">
            <a:avLst/>
          </a:prstGeom>
          <a:ln w="12700">
            <a:miter lim="400000"/>
          </a:ln>
        </p:spPr>
      </p:pic>
      <p:sp>
        <p:nvSpPr>
          <p:cNvPr id="411" name="Slide Number"/>
          <p:cNvSpPr txBox="1"/>
          <p:nvPr>
            <p:ph type="sldNum" sz="quarter" idx="2"/>
          </p:nvPr>
        </p:nvSpPr>
        <p:spPr>
          <a:xfrm>
            <a:off x="64366" y="4736950"/>
            <a:ext cx="322687"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1_1_1">
    <p:spTree>
      <p:nvGrpSpPr>
        <p:cNvPr id="1" name=""/>
        <p:cNvGrpSpPr/>
        <p:nvPr/>
      </p:nvGrpSpPr>
      <p:grpSpPr>
        <a:xfrm>
          <a:off x="0" y="0"/>
          <a:ext cx="0" cy="0"/>
          <a:chOff x="0" y="0"/>
          <a:chExt cx="0" cy="0"/>
        </a:xfrm>
      </p:grpSpPr>
      <p:pic>
        <p:nvPicPr>
          <p:cNvPr id="418"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419"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420"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sp>
        <p:nvSpPr>
          <p:cNvPr id="421" name="Title Text"/>
          <p:cNvSpPr txBox="1"/>
          <p:nvPr>
            <p:ph type="title"/>
          </p:nvPr>
        </p:nvSpPr>
        <p:spPr>
          <a:xfrm>
            <a:off x="457200" y="187801"/>
            <a:ext cx="8229600"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sp>
        <p:nvSpPr>
          <p:cNvPr id="422" name="Google Shape;189;p41"/>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423" name="Google Shape;190;p41" descr="Google Shape;190;p41"/>
          <p:cNvPicPr>
            <a:picLocks noChangeAspect="1"/>
          </p:cNvPicPr>
          <p:nvPr/>
        </p:nvPicPr>
        <p:blipFill>
          <a:blip r:embed="rId4">
            <a:extLst/>
          </a:blip>
          <a:stretch>
            <a:fillRect/>
          </a:stretch>
        </p:blipFill>
        <p:spPr>
          <a:xfrm>
            <a:off x="-5" y="-48475"/>
            <a:ext cx="186810" cy="5143502"/>
          </a:xfrm>
          <a:prstGeom prst="rect">
            <a:avLst/>
          </a:prstGeom>
          <a:ln w="12700">
            <a:miter lim="400000"/>
          </a:ln>
        </p:spPr>
      </p:pic>
      <p:sp>
        <p:nvSpPr>
          <p:cNvPr id="424" name="Slide Number"/>
          <p:cNvSpPr txBox="1"/>
          <p:nvPr>
            <p:ph type="sldNum" sz="quarter" idx="2"/>
          </p:nvPr>
        </p:nvSpPr>
        <p:spPr>
          <a:xfrm>
            <a:off x="64366" y="4736950"/>
            <a:ext cx="322687"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7" name="Title Text"/>
          <p:cNvSpPr txBox="1"/>
          <p:nvPr>
            <p:ph type="title"/>
          </p:nvPr>
        </p:nvSpPr>
        <p:spPr>
          <a:prstGeom prst="rect">
            <a:avLst/>
          </a:prstGeom>
        </p:spPr>
        <p:txBody>
          <a:bodyPr/>
          <a:lstStyle/>
          <a:p>
            <a:pPr/>
            <a:r>
              <a:t>Title Text</a:t>
            </a:r>
          </a:p>
        </p:txBody>
      </p:sp>
      <p:sp>
        <p:nvSpPr>
          <p:cNvPr id="38" name="Body Level One…"/>
          <p:cNvSpPr txBox="1"/>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39" name="Google Shape;23;p5"/>
          <p:cNvSpPr txBox="1"/>
          <p:nvPr>
            <p:ph type="body" sz="half" idx="21"/>
          </p:nvPr>
        </p:nvSpPr>
        <p:spPr>
          <a:xfrm>
            <a:off x="4832399" y="1152475"/>
            <a:ext cx="3999902" cy="3416400"/>
          </a:xfrm>
          <a:prstGeom prst="rect">
            <a:avLst/>
          </a:prstGeom>
        </p:spPr>
        <p:txBody>
          <a:bodyPr/>
          <a:lstStyle/>
          <a:p>
            <a:pPr indent="-317500">
              <a:buSzPts val="1400"/>
              <a:defRPr sz="1400"/>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1_1_1_1">
    <p:spTree>
      <p:nvGrpSpPr>
        <p:cNvPr id="1" name=""/>
        <p:cNvGrpSpPr/>
        <p:nvPr/>
      </p:nvGrpSpPr>
      <p:grpSpPr>
        <a:xfrm>
          <a:off x="0" y="0"/>
          <a:ext cx="0" cy="0"/>
          <a:chOff x="0" y="0"/>
          <a:chExt cx="0" cy="0"/>
        </a:xfrm>
      </p:grpSpPr>
      <p:pic>
        <p:nvPicPr>
          <p:cNvPr id="431"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432"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433"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434" name="Google Shape;194;p42" descr="Google Shape;194;p42"/>
          <p:cNvPicPr>
            <a:picLocks noChangeAspect="1"/>
          </p:cNvPicPr>
          <p:nvPr/>
        </p:nvPicPr>
        <p:blipFill>
          <a:blip r:embed="rId4">
            <a:extLst/>
          </a:blip>
          <a:stretch>
            <a:fillRect/>
          </a:stretch>
        </p:blipFill>
        <p:spPr>
          <a:xfrm>
            <a:off x="381000" y="387449"/>
            <a:ext cx="4756900" cy="4024152"/>
          </a:xfrm>
          <a:prstGeom prst="rect">
            <a:avLst/>
          </a:prstGeom>
          <a:ln w="12700">
            <a:miter lim="400000"/>
          </a:ln>
        </p:spPr>
      </p:pic>
      <p:pic>
        <p:nvPicPr>
          <p:cNvPr id="435" name="Google Shape;195;p42" descr="Google Shape;195;p42"/>
          <p:cNvPicPr>
            <a:picLocks noChangeAspect="1"/>
          </p:cNvPicPr>
          <p:nvPr/>
        </p:nvPicPr>
        <p:blipFill>
          <a:blip r:embed="rId5">
            <a:extLst/>
          </a:blip>
          <a:stretch>
            <a:fillRect/>
          </a:stretch>
        </p:blipFill>
        <p:spPr>
          <a:xfrm>
            <a:off x="3440674" y="1385148"/>
            <a:ext cx="2490825" cy="3741776"/>
          </a:xfrm>
          <a:prstGeom prst="rect">
            <a:avLst/>
          </a:prstGeom>
          <a:ln w="12700">
            <a:miter lim="400000"/>
          </a:ln>
        </p:spPr>
      </p:pic>
      <p:sp>
        <p:nvSpPr>
          <p:cNvPr id="436" name="Slide Number"/>
          <p:cNvSpPr txBox="1"/>
          <p:nvPr>
            <p:ph type="sldNum" sz="quarter" idx="2"/>
          </p:nvPr>
        </p:nvSpPr>
        <p:spPr>
          <a:xfrm>
            <a:off x="64366" y="4736950"/>
            <a:ext cx="322687"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1_1_1_1_2">
    <p:spTree>
      <p:nvGrpSpPr>
        <p:cNvPr id="1" name=""/>
        <p:cNvGrpSpPr/>
        <p:nvPr/>
      </p:nvGrpSpPr>
      <p:grpSpPr>
        <a:xfrm>
          <a:off x="0" y="0"/>
          <a:ext cx="0" cy="0"/>
          <a:chOff x="0" y="0"/>
          <a:chExt cx="0" cy="0"/>
        </a:xfrm>
      </p:grpSpPr>
      <p:pic>
        <p:nvPicPr>
          <p:cNvPr id="443"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444"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445"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446" name="Google Shape;199;p43" descr="Google Shape;199;p43"/>
          <p:cNvPicPr>
            <a:picLocks noChangeAspect="1"/>
          </p:cNvPicPr>
          <p:nvPr/>
        </p:nvPicPr>
        <p:blipFill>
          <a:blip r:embed="rId4">
            <a:extLst/>
          </a:blip>
          <a:stretch>
            <a:fillRect/>
          </a:stretch>
        </p:blipFill>
        <p:spPr>
          <a:xfrm>
            <a:off x="728475" y="169975"/>
            <a:ext cx="3310776" cy="4973527"/>
          </a:xfrm>
          <a:prstGeom prst="rect">
            <a:avLst/>
          </a:prstGeom>
          <a:ln w="12700">
            <a:miter lim="400000"/>
          </a:ln>
        </p:spPr>
      </p:pic>
      <p:sp>
        <p:nvSpPr>
          <p:cNvPr id="447" name="Slide Number"/>
          <p:cNvSpPr txBox="1"/>
          <p:nvPr>
            <p:ph type="sldNum" sz="quarter" idx="2"/>
          </p:nvPr>
        </p:nvSpPr>
        <p:spPr>
          <a:xfrm>
            <a:off x="64366" y="4736950"/>
            <a:ext cx="322687"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1_1_1_1_1">
    <p:spTree>
      <p:nvGrpSpPr>
        <p:cNvPr id="1" name=""/>
        <p:cNvGrpSpPr/>
        <p:nvPr/>
      </p:nvGrpSpPr>
      <p:grpSpPr>
        <a:xfrm>
          <a:off x="0" y="0"/>
          <a:ext cx="0" cy="0"/>
          <a:chOff x="0" y="0"/>
          <a:chExt cx="0" cy="0"/>
        </a:xfrm>
      </p:grpSpPr>
      <p:pic>
        <p:nvPicPr>
          <p:cNvPr id="454"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455"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456"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457" name="Google Shape;203;p44" descr="Google Shape;203;p44"/>
          <p:cNvPicPr>
            <a:picLocks noChangeAspect="1"/>
          </p:cNvPicPr>
          <p:nvPr/>
        </p:nvPicPr>
        <p:blipFill>
          <a:blip r:embed="rId4">
            <a:extLst/>
          </a:blip>
          <a:stretch>
            <a:fillRect/>
          </a:stretch>
        </p:blipFill>
        <p:spPr>
          <a:xfrm>
            <a:off x="381000" y="387449"/>
            <a:ext cx="5459925" cy="4618877"/>
          </a:xfrm>
          <a:prstGeom prst="rect">
            <a:avLst/>
          </a:prstGeom>
          <a:ln w="12700">
            <a:miter lim="400000"/>
          </a:ln>
        </p:spPr>
      </p:pic>
      <p:sp>
        <p:nvSpPr>
          <p:cNvPr id="458" name="Slide Number"/>
          <p:cNvSpPr txBox="1"/>
          <p:nvPr>
            <p:ph type="sldNum" sz="quarter" idx="2"/>
          </p:nvPr>
        </p:nvSpPr>
        <p:spPr>
          <a:xfrm>
            <a:off x="64366" y="4736950"/>
            <a:ext cx="322687"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
    <p:spTree>
      <p:nvGrpSpPr>
        <p:cNvPr id="1" name=""/>
        <p:cNvGrpSpPr/>
        <p:nvPr/>
      </p:nvGrpSpPr>
      <p:grpSpPr>
        <a:xfrm>
          <a:off x="0" y="0"/>
          <a:ext cx="0" cy="0"/>
          <a:chOff x="0" y="0"/>
          <a:chExt cx="0" cy="0"/>
        </a:xfrm>
      </p:grpSpPr>
      <p:pic>
        <p:nvPicPr>
          <p:cNvPr id="465"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466"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467"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sp>
        <p:nvSpPr>
          <p:cNvPr id="468" name="Title Text"/>
          <p:cNvSpPr txBox="1"/>
          <p:nvPr>
            <p:ph type="title"/>
          </p:nvPr>
        </p:nvSpPr>
        <p:spPr>
          <a:xfrm>
            <a:off x="319649" y="151150"/>
            <a:ext cx="8229601" cy="590701"/>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pic>
        <p:nvPicPr>
          <p:cNvPr id="469" name="Google Shape;206;p45" descr="Google Shape;206;p45"/>
          <p:cNvPicPr>
            <a:picLocks noChangeAspect="1"/>
          </p:cNvPicPr>
          <p:nvPr/>
        </p:nvPicPr>
        <p:blipFill>
          <a:blip r:embed="rId4">
            <a:extLst/>
          </a:blip>
          <a:stretch>
            <a:fillRect/>
          </a:stretch>
        </p:blipFill>
        <p:spPr>
          <a:xfrm>
            <a:off x="319649" y="1348349"/>
            <a:ext cx="8068801" cy="3610626"/>
          </a:xfrm>
          <a:prstGeom prst="rect">
            <a:avLst/>
          </a:prstGeom>
          <a:ln w="12700">
            <a:miter lim="400000"/>
          </a:ln>
        </p:spPr>
      </p:pic>
      <p:sp>
        <p:nvSpPr>
          <p:cNvPr id="470"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1">
    <p:spTree>
      <p:nvGrpSpPr>
        <p:cNvPr id="1" name=""/>
        <p:cNvGrpSpPr/>
        <p:nvPr/>
      </p:nvGrpSpPr>
      <p:grpSpPr>
        <a:xfrm>
          <a:off x="0" y="0"/>
          <a:ext cx="0" cy="0"/>
          <a:chOff x="0" y="0"/>
          <a:chExt cx="0" cy="0"/>
        </a:xfrm>
      </p:grpSpPr>
      <p:pic>
        <p:nvPicPr>
          <p:cNvPr id="477"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478"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479"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sp>
        <p:nvSpPr>
          <p:cNvPr id="480" name="Title Text"/>
          <p:cNvSpPr txBox="1"/>
          <p:nvPr>
            <p:ph type="title"/>
          </p:nvPr>
        </p:nvSpPr>
        <p:spPr>
          <a:xfrm>
            <a:off x="457200" y="187801"/>
            <a:ext cx="8229600"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pic>
        <p:nvPicPr>
          <p:cNvPr id="481" name="Google Shape;210;p46" descr="Google Shape;210;p46"/>
          <p:cNvPicPr>
            <a:picLocks noChangeAspect="1"/>
          </p:cNvPicPr>
          <p:nvPr/>
        </p:nvPicPr>
        <p:blipFill>
          <a:blip r:embed="rId4">
            <a:extLst/>
          </a:blip>
          <a:stretch>
            <a:fillRect/>
          </a:stretch>
        </p:blipFill>
        <p:spPr>
          <a:xfrm>
            <a:off x="5535" y="0"/>
            <a:ext cx="9132932" cy="5143502"/>
          </a:xfrm>
          <a:prstGeom prst="rect">
            <a:avLst/>
          </a:prstGeom>
          <a:ln w="12700">
            <a:miter lim="400000"/>
          </a:ln>
        </p:spPr>
      </p:pic>
      <p:sp>
        <p:nvSpPr>
          <p:cNvPr id="482"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2">
    <p:spTree>
      <p:nvGrpSpPr>
        <p:cNvPr id="1" name=""/>
        <p:cNvGrpSpPr/>
        <p:nvPr/>
      </p:nvGrpSpPr>
      <p:grpSpPr>
        <a:xfrm>
          <a:off x="0" y="0"/>
          <a:ext cx="0" cy="0"/>
          <a:chOff x="0" y="0"/>
          <a:chExt cx="0" cy="0"/>
        </a:xfrm>
      </p:grpSpPr>
      <p:pic>
        <p:nvPicPr>
          <p:cNvPr id="489"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490"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491"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sp>
        <p:nvSpPr>
          <p:cNvPr id="492" name="Title Text"/>
          <p:cNvSpPr txBox="1"/>
          <p:nvPr>
            <p:ph type="title"/>
          </p:nvPr>
        </p:nvSpPr>
        <p:spPr>
          <a:xfrm>
            <a:off x="457200" y="187801"/>
            <a:ext cx="8229600"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pic>
        <p:nvPicPr>
          <p:cNvPr id="493" name="Google Shape;213;p47" descr="Google Shape;213;p47"/>
          <p:cNvPicPr>
            <a:picLocks noChangeAspect="1"/>
          </p:cNvPicPr>
          <p:nvPr/>
        </p:nvPicPr>
        <p:blipFill>
          <a:blip r:embed="rId4">
            <a:extLst/>
          </a:blip>
          <a:stretch>
            <a:fillRect/>
          </a:stretch>
        </p:blipFill>
        <p:spPr>
          <a:xfrm>
            <a:off x="5535" y="0"/>
            <a:ext cx="9132932" cy="5143502"/>
          </a:xfrm>
          <a:prstGeom prst="rect">
            <a:avLst/>
          </a:prstGeom>
          <a:ln w="12700">
            <a:miter lim="400000"/>
          </a:ln>
        </p:spPr>
      </p:pic>
      <p:sp>
        <p:nvSpPr>
          <p:cNvPr id="494" name="Google Shape;214;p47"/>
          <p:cNvSpPr txBox="1"/>
          <p:nvPr/>
        </p:nvSpPr>
        <p:spPr>
          <a:xfrm>
            <a:off x="2479724" y="1569149"/>
            <a:ext cx="3216002" cy="1224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sz="3400">
                <a:solidFill>
                  <a:srgbClr val="B45F06"/>
                </a:solidFill>
                <a:latin typeface="Roboto Slab"/>
                <a:ea typeface="Roboto Slab"/>
                <a:cs typeface="Roboto Slab"/>
                <a:sym typeface="Roboto Slab"/>
              </a:defRPr>
            </a:pPr>
            <a:r>
              <a:t>Community</a:t>
            </a:r>
          </a:p>
          <a:p>
            <a:pPr algn="ctr">
              <a:defRPr sz="3400">
                <a:solidFill>
                  <a:srgbClr val="B45F06"/>
                </a:solidFill>
                <a:latin typeface="Roboto Slab"/>
                <a:ea typeface="Roboto Slab"/>
                <a:cs typeface="Roboto Slab"/>
                <a:sym typeface="Roboto Slab"/>
              </a:defRPr>
            </a:pPr>
            <a:r>
              <a:t>Partnerships</a:t>
            </a:r>
          </a:p>
        </p:txBody>
      </p:sp>
      <p:sp>
        <p:nvSpPr>
          <p:cNvPr id="495" name="Google Shape;215;p47"/>
          <p:cNvSpPr txBox="1"/>
          <p:nvPr/>
        </p:nvSpPr>
        <p:spPr>
          <a:xfrm>
            <a:off x="2566900" y="2721749"/>
            <a:ext cx="2751000"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a:solidFill>
                  <a:srgbClr val="E69138"/>
                </a:solidFill>
                <a:latin typeface="Open Sans"/>
                <a:ea typeface="Open Sans"/>
                <a:cs typeface="Open Sans"/>
                <a:sym typeface="Open Sans"/>
              </a:defRPr>
            </a:lvl1pPr>
          </a:lstStyle>
          <a:p>
            <a:pPr/>
            <a:r>
              <a:t>Giving back to the community to create shared value</a:t>
            </a:r>
          </a:p>
        </p:txBody>
      </p:sp>
      <p:sp>
        <p:nvSpPr>
          <p:cNvPr id="496"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3">
    <p:spTree>
      <p:nvGrpSpPr>
        <p:cNvPr id="1" name=""/>
        <p:cNvGrpSpPr/>
        <p:nvPr/>
      </p:nvGrpSpPr>
      <p:grpSpPr>
        <a:xfrm>
          <a:off x="0" y="0"/>
          <a:ext cx="0" cy="0"/>
          <a:chOff x="0" y="0"/>
          <a:chExt cx="0" cy="0"/>
        </a:xfrm>
      </p:grpSpPr>
      <p:pic>
        <p:nvPicPr>
          <p:cNvPr id="503" name="Google Shape;123;p28" descr="Google Shape;123;p28"/>
          <p:cNvPicPr>
            <a:picLocks noChangeAspect="1"/>
          </p:cNvPicPr>
          <p:nvPr/>
        </p:nvPicPr>
        <p:blipFill>
          <a:blip r:embed="rId2">
            <a:extLst/>
          </a:blip>
          <a:stretch>
            <a:fillRect/>
          </a:stretch>
        </p:blipFill>
        <p:spPr>
          <a:xfrm>
            <a:off x="-10" y="-125"/>
            <a:ext cx="220021" cy="5143502"/>
          </a:xfrm>
          <a:prstGeom prst="rect">
            <a:avLst/>
          </a:prstGeom>
          <a:ln w="12700">
            <a:miter lim="400000"/>
          </a:ln>
        </p:spPr>
      </p:pic>
      <p:pic>
        <p:nvPicPr>
          <p:cNvPr id="504" name="Google Shape;124;p28" descr="Google Shape;124;p28"/>
          <p:cNvPicPr>
            <a:picLocks noChangeAspect="1"/>
          </p:cNvPicPr>
          <p:nvPr/>
        </p:nvPicPr>
        <p:blipFill>
          <a:blip r:embed="rId3">
            <a:extLst/>
          </a:blip>
          <a:stretch>
            <a:fillRect/>
          </a:stretch>
        </p:blipFill>
        <p:spPr>
          <a:xfrm>
            <a:off x="8462750" y="4504199"/>
            <a:ext cx="590826" cy="590826"/>
          </a:xfrm>
          <a:prstGeom prst="rect">
            <a:avLst/>
          </a:prstGeom>
          <a:ln w="12700">
            <a:miter lim="400000"/>
          </a:ln>
        </p:spPr>
      </p:pic>
      <p:sp>
        <p:nvSpPr>
          <p:cNvPr id="505" name="Google Shape;126;p2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sp>
        <p:nvSpPr>
          <p:cNvPr id="506" name="Title Text"/>
          <p:cNvSpPr txBox="1"/>
          <p:nvPr>
            <p:ph type="title"/>
          </p:nvPr>
        </p:nvSpPr>
        <p:spPr>
          <a:xfrm>
            <a:off x="457200" y="187801"/>
            <a:ext cx="8229600"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pic>
        <p:nvPicPr>
          <p:cNvPr id="507" name="Google Shape;218;p48" descr="Google Shape;218;p48"/>
          <p:cNvPicPr>
            <a:picLocks noChangeAspect="1"/>
          </p:cNvPicPr>
          <p:nvPr/>
        </p:nvPicPr>
        <p:blipFill>
          <a:blip r:embed="rId4">
            <a:extLst/>
          </a:blip>
          <a:stretch>
            <a:fillRect/>
          </a:stretch>
        </p:blipFill>
        <p:spPr>
          <a:xfrm>
            <a:off x="355825" y="3959175"/>
            <a:ext cx="7939525" cy="980901"/>
          </a:xfrm>
          <a:prstGeom prst="rect">
            <a:avLst/>
          </a:prstGeom>
          <a:ln w="12700">
            <a:miter lim="400000"/>
          </a:ln>
        </p:spPr>
      </p:pic>
      <p:sp>
        <p:nvSpPr>
          <p:cNvPr id="508"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pic>
        <p:nvPicPr>
          <p:cNvPr id="515"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pic>
        <p:nvPicPr>
          <p:cNvPr id="516" name="Google Shape;226;p50" descr="Google Shape;226;p50"/>
          <p:cNvPicPr>
            <a:picLocks noChangeAspect="1"/>
          </p:cNvPicPr>
          <p:nvPr/>
        </p:nvPicPr>
        <p:blipFill>
          <a:blip r:embed="rId3">
            <a:extLst/>
          </a:blip>
          <a:stretch>
            <a:fillRect/>
          </a:stretch>
        </p:blipFill>
        <p:spPr>
          <a:xfrm>
            <a:off x="5535" y="1285875"/>
            <a:ext cx="6849700" cy="3857627"/>
          </a:xfrm>
          <a:prstGeom prst="rect">
            <a:avLst/>
          </a:prstGeom>
          <a:ln w="12700">
            <a:miter lim="400000"/>
          </a:ln>
        </p:spPr>
      </p:pic>
      <p:sp>
        <p:nvSpPr>
          <p:cNvPr id="517" name="Title Text"/>
          <p:cNvSpPr txBox="1"/>
          <p:nvPr>
            <p:ph type="title"/>
          </p:nvPr>
        </p:nvSpPr>
        <p:spPr>
          <a:xfrm>
            <a:off x="304800" y="42542"/>
            <a:ext cx="7772400" cy="1159801"/>
          </a:xfrm>
          <a:prstGeom prst="rect">
            <a:avLst/>
          </a:prstGeom>
        </p:spPr>
        <p:txBody>
          <a:bodyPr anchor="b"/>
          <a:lstStyle>
            <a:lvl1pPr>
              <a:defRPr sz="3800">
                <a:solidFill>
                  <a:srgbClr val="FFFFFF"/>
                </a:solidFill>
                <a:latin typeface="Roboto Slab"/>
                <a:ea typeface="Roboto Slab"/>
                <a:cs typeface="Roboto Slab"/>
                <a:sym typeface="Roboto Slab"/>
              </a:defRPr>
            </a:lvl1pPr>
          </a:lstStyle>
          <a:p>
            <a:pPr/>
            <a:r>
              <a:t>Title Text</a:t>
            </a:r>
          </a:p>
        </p:txBody>
      </p:sp>
      <p:sp>
        <p:nvSpPr>
          <p:cNvPr id="518" name="Body Level One…"/>
          <p:cNvSpPr txBox="1"/>
          <p:nvPr>
            <p:ph type="body" sz="quarter" idx="1"/>
          </p:nvPr>
        </p:nvSpPr>
        <p:spPr>
          <a:xfrm>
            <a:off x="304800" y="1223052"/>
            <a:ext cx="7772400" cy="784801"/>
          </a:xfrm>
          <a:prstGeom prst="rect">
            <a:avLst/>
          </a:prstGeom>
        </p:spPr>
        <p:txBody>
          <a:bodyPr anchor="ctr"/>
          <a:lstStyle>
            <a:lvl1pPr marL="0" indent="0">
              <a:lnSpc>
                <a:spcPct val="100000"/>
              </a:lnSpc>
              <a:buClrTx/>
              <a:buSzTx/>
              <a:buFontTx/>
              <a:buNone/>
              <a:defRPr sz="2400">
                <a:solidFill>
                  <a:srgbClr val="D9D9D9"/>
                </a:solidFill>
                <a:latin typeface="Open Sans"/>
                <a:ea typeface="Open Sans"/>
                <a:cs typeface="Open Sans"/>
                <a:sym typeface="Open Sans"/>
              </a:defRPr>
            </a:lvl1pPr>
            <a:lvl2pPr marL="0" indent="0">
              <a:lnSpc>
                <a:spcPct val="100000"/>
              </a:lnSpc>
              <a:buClrTx/>
              <a:buSzTx/>
              <a:buFontTx/>
              <a:buNone/>
              <a:defRPr sz="2400">
                <a:solidFill>
                  <a:srgbClr val="D9D9D9"/>
                </a:solidFill>
                <a:latin typeface="Open Sans"/>
                <a:ea typeface="Open Sans"/>
                <a:cs typeface="Open Sans"/>
                <a:sym typeface="Open Sans"/>
              </a:defRPr>
            </a:lvl2pPr>
            <a:lvl3pPr marL="0" indent="0">
              <a:lnSpc>
                <a:spcPct val="100000"/>
              </a:lnSpc>
              <a:buClrTx/>
              <a:buSzTx/>
              <a:buFontTx/>
              <a:buNone/>
              <a:defRPr sz="2400">
                <a:solidFill>
                  <a:srgbClr val="D9D9D9"/>
                </a:solidFill>
                <a:latin typeface="Open Sans"/>
                <a:ea typeface="Open Sans"/>
                <a:cs typeface="Open Sans"/>
                <a:sym typeface="Open Sans"/>
              </a:defRPr>
            </a:lvl3pPr>
            <a:lvl4pPr marL="0" indent="0">
              <a:lnSpc>
                <a:spcPct val="100000"/>
              </a:lnSpc>
              <a:buClrTx/>
              <a:buSzTx/>
              <a:buFontTx/>
              <a:buNone/>
              <a:defRPr sz="2400">
                <a:solidFill>
                  <a:srgbClr val="D9D9D9"/>
                </a:solidFill>
                <a:latin typeface="Open Sans"/>
                <a:ea typeface="Open Sans"/>
                <a:cs typeface="Open Sans"/>
                <a:sym typeface="Open Sans"/>
              </a:defRPr>
            </a:lvl4pPr>
            <a:lvl5pPr marL="0" indent="0">
              <a:lnSpc>
                <a:spcPct val="100000"/>
              </a:lnSpc>
              <a:buClrTx/>
              <a:buSzTx/>
              <a:buFontTx/>
              <a:buNone/>
              <a:defRPr sz="2400">
                <a:solidFill>
                  <a:srgbClr val="D9D9D9"/>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519" name="Google Shape;229;p50" descr="Google Shape;229;p50"/>
          <p:cNvPicPr>
            <a:picLocks noChangeAspect="1"/>
          </p:cNvPicPr>
          <p:nvPr/>
        </p:nvPicPr>
        <p:blipFill>
          <a:blip r:embed="rId3">
            <a:extLst/>
          </a:blip>
          <a:srcRect l="0" t="0" r="0" b="20822"/>
          <a:stretch>
            <a:fillRect/>
          </a:stretch>
        </p:blipFill>
        <p:spPr>
          <a:xfrm>
            <a:off x="5525" y="0"/>
            <a:ext cx="9132948" cy="3054412"/>
          </a:xfrm>
          <a:prstGeom prst="rect">
            <a:avLst/>
          </a:prstGeom>
          <a:ln w="12700">
            <a:miter lim="400000"/>
          </a:ln>
        </p:spPr>
      </p:pic>
      <p:sp>
        <p:nvSpPr>
          <p:cNvPr id="520"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
    <p:spTree>
      <p:nvGrpSpPr>
        <p:cNvPr id="1" name=""/>
        <p:cNvGrpSpPr/>
        <p:nvPr/>
      </p:nvGrpSpPr>
      <p:grpSpPr>
        <a:xfrm>
          <a:off x="0" y="0"/>
          <a:ext cx="0" cy="0"/>
          <a:chOff x="0" y="0"/>
          <a:chExt cx="0" cy="0"/>
        </a:xfrm>
      </p:grpSpPr>
      <p:pic>
        <p:nvPicPr>
          <p:cNvPr id="527"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pic>
        <p:nvPicPr>
          <p:cNvPr id="528" name="Google Shape;231;p51" descr="Google Shape;231;p51"/>
          <p:cNvPicPr>
            <a:picLocks noChangeAspect="1"/>
          </p:cNvPicPr>
          <p:nvPr/>
        </p:nvPicPr>
        <p:blipFill>
          <a:blip r:embed="rId3">
            <a:extLst/>
          </a:blip>
          <a:stretch>
            <a:fillRect/>
          </a:stretch>
        </p:blipFill>
        <p:spPr>
          <a:xfrm>
            <a:off x="5535" y="0"/>
            <a:ext cx="6849700" cy="3857627"/>
          </a:xfrm>
          <a:prstGeom prst="rect">
            <a:avLst/>
          </a:prstGeom>
          <a:ln w="12700">
            <a:miter lim="400000"/>
          </a:ln>
        </p:spPr>
      </p:pic>
      <p:sp>
        <p:nvSpPr>
          <p:cNvPr id="529" name="Title Text"/>
          <p:cNvSpPr txBox="1"/>
          <p:nvPr>
            <p:ph type="title"/>
          </p:nvPr>
        </p:nvSpPr>
        <p:spPr>
          <a:xfrm>
            <a:off x="304800" y="63241"/>
            <a:ext cx="7772400" cy="1159802"/>
          </a:xfrm>
          <a:prstGeom prst="rect">
            <a:avLst/>
          </a:prstGeom>
        </p:spPr>
        <p:txBody>
          <a:bodyPr anchor="b"/>
          <a:lstStyle>
            <a:lvl1pPr>
              <a:defRPr sz="3800">
                <a:solidFill>
                  <a:srgbClr val="FFFFFF"/>
                </a:solidFill>
                <a:latin typeface="Roboto Slab"/>
                <a:ea typeface="Roboto Slab"/>
                <a:cs typeface="Roboto Slab"/>
                <a:sym typeface="Roboto Slab"/>
              </a:defRPr>
            </a:lvl1pPr>
          </a:lstStyle>
          <a:p>
            <a:pPr/>
            <a:r>
              <a:t>Title Text</a:t>
            </a:r>
          </a:p>
        </p:txBody>
      </p:sp>
      <p:sp>
        <p:nvSpPr>
          <p:cNvPr id="530" name="Body Level One…"/>
          <p:cNvSpPr txBox="1"/>
          <p:nvPr>
            <p:ph type="body" sz="quarter" idx="1"/>
          </p:nvPr>
        </p:nvSpPr>
        <p:spPr>
          <a:xfrm>
            <a:off x="304800" y="1223052"/>
            <a:ext cx="7772400" cy="784801"/>
          </a:xfrm>
          <a:prstGeom prst="rect">
            <a:avLst/>
          </a:prstGeom>
        </p:spPr>
        <p:txBody>
          <a:bodyPr anchor="ctr"/>
          <a:lstStyle>
            <a:lvl1pPr marL="0" indent="0">
              <a:lnSpc>
                <a:spcPct val="100000"/>
              </a:lnSpc>
              <a:buClrTx/>
              <a:buSzTx/>
              <a:buFontTx/>
              <a:buNone/>
              <a:defRPr sz="2400">
                <a:solidFill>
                  <a:srgbClr val="EFEFEF"/>
                </a:solidFill>
                <a:latin typeface="Open Sans"/>
                <a:ea typeface="Open Sans"/>
                <a:cs typeface="Open Sans"/>
                <a:sym typeface="Open Sans"/>
              </a:defRPr>
            </a:lvl1pPr>
            <a:lvl2pPr marL="0" indent="0">
              <a:lnSpc>
                <a:spcPct val="100000"/>
              </a:lnSpc>
              <a:buClrTx/>
              <a:buSzTx/>
              <a:buFontTx/>
              <a:buNone/>
              <a:defRPr sz="2400">
                <a:solidFill>
                  <a:srgbClr val="EFEFEF"/>
                </a:solidFill>
                <a:latin typeface="Open Sans"/>
                <a:ea typeface="Open Sans"/>
                <a:cs typeface="Open Sans"/>
                <a:sym typeface="Open Sans"/>
              </a:defRPr>
            </a:lvl2pPr>
            <a:lvl3pPr marL="0" indent="0">
              <a:lnSpc>
                <a:spcPct val="100000"/>
              </a:lnSpc>
              <a:buClrTx/>
              <a:buSzTx/>
              <a:buFontTx/>
              <a:buNone/>
              <a:defRPr sz="2400">
                <a:solidFill>
                  <a:srgbClr val="EFEFEF"/>
                </a:solidFill>
                <a:latin typeface="Open Sans"/>
                <a:ea typeface="Open Sans"/>
                <a:cs typeface="Open Sans"/>
                <a:sym typeface="Open Sans"/>
              </a:defRPr>
            </a:lvl3pPr>
            <a:lvl4pPr marL="0" indent="0">
              <a:lnSpc>
                <a:spcPct val="100000"/>
              </a:lnSpc>
              <a:buClrTx/>
              <a:buSzTx/>
              <a:buFontTx/>
              <a:buNone/>
              <a:defRPr sz="2400">
                <a:solidFill>
                  <a:srgbClr val="EFEFEF"/>
                </a:solidFill>
                <a:latin typeface="Open Sans"/>
                <a:ea typeface="Open Sans"/>
                <a:cs typeface="Open Sans"/>
                <a:sym typeface="Open Sans"/>
              </a:defRPr>
            </a:lvl4pPr>
            <a:lvl5pPr marL="0" indent="0">
              <a:lnSpc>
                <a:spcPct val="100000"/>
              </a:lnSpc>
              <a:buClrTx/>
              <a:buSzTx/>
              <a:buFontTx/>
              <a:buNone/>
              <a:defRPr sz="2400">
                <a:solidFill>
                  <a:srgbClr val="EFEFE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531" name="Google Shape;234;p51" descr="Google Shape;234;p51"/>
          <p:cNvPicPr>
            <a:picLocks noChangeAspect="1"/>
          </p:cNvPicPr>
          <p:nvPr/>
        </p:nvPicPr>
        <p:blipFill>
          <a:blip r:embed="rId4">
            <a:extLst/>
          </a:blip>
          <a:stretch>
            <a:fillRect/>
          </a:stretch>
        </p:blipFill>
        <p:spPr>
          <a:xfrm>
            <a:off x="380999" y="4492399"/>
            <a:ext cx="1238889" cy="328689"/>
          </a:xfrm>
          <a:prstGeom prst="rect">
            <a:avLst/>
          </a:prstGeom>
          <a:ln w="12700">
            <a:miter lim="400000"/>
          </a:ln>
        </p:spPr>
      </p:pic>
      <p:sp>
        <p:nvSpPr>
          <p:cNvPr id="532"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_1">
    <p:spTree>
      <p:nvGrpSpPr>
        <p:cNvPr id="1" name=""/>
        <p:cNvGrpSpPr/>
        <p:nvPr/>
      </p:nvGrpSpPr>
      <p:grpSpPr>
        <a:xfrm>
          <a:off x="0" y="0"/>
          <a:ext cx="0" cy="0"/>
          <a:chOff x="0" y="0"/>
          <a:chExt cx="0" cy="0"/>
        </a:xfrm>
      </p:grpSpPr>
      <p:pic>
        <p:nvPicPr>
          <p:cNvPr id="539"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pic>
        <p:nvPicPr>
          <p:cNvPr id="540" name="Google Shape;236;p52" descr="Google Shape;236;p52"/>
          <p:cNvPicPr>
            <a:picLocks noChangeAspect="1"/>
          </p:cNvPicPr>
          <p:nvPr/>
        </p:nvPicPr>
        <p:blipFill>
          <a:blip r:embed="rId3">
            <a:extLst/>
          </a:blip>
          <a:stretch>
            <a:fillRect/>
          </a:stretch>
        </p:blipFill>
        <p:spPr>
          <a:xfrm>
            <a:off x="5535" y="0"/>
            <a:ext cx="6849700" cy="3857627"/>
          </a:xfrm>
          <a:prstGeom prst="rect">
            <a:avLst/>
          </a:prstGeom>
          <a:ln w="12700">
            <a:miter lim="400000"/>
          </a:ln>
        </p:spPr>
      </p:pic>
      <p:sp>
        <p:nvSpPr>
          <p:cNvPr id="541" name="Title Text"/>
          <p:cNvSpPr txBox="1"/>
          <p:nvPr>
            <p:ph type="title"/>
          </p:nvPr>
        </p:nvSpPr>
        <p:spPr>
          <a:xfrm>
            <a:off x="304800" y="63241"/>
            <a:ext cx="7772400" cy="1159802"/>
          </a:xfrm>
          <a:prstGeom prst="rect">
            <a:avLst/>
          </a:prstGeom>
        </p:spPr>
        <p:txBody>
          <a:bodyPr anchor="b"/>
          <a:lstStyle>
            <a:lvl1pPr>
              <a:defRPr sz="3800">
                <a:solidFill>
                  <a:srgbClr val="FFFFFF"/>
                </a:solidFill>
                <a:latin typeface="Roboto Slab"/>
                <a:ea typeface="Roboto Slab"/>
                <a:cs typeface="Roboto Slab"/>
                <a:sym typeface="Roboto Slab"/>
              </a:defRPr>
            </a:lvl1pPr>
          </a:lstStyle>
          <a:p>
            <a:pPr/>
            <a:r>
              <a:t>Title Text</a:t>
            </a:r>
          </a:p>
        </p:txBody>
      </p:sp>
      <p:sp>
        <p:nvSpPr>
          <p:cNvPr id="542" name="Body Level One…"/>
          <p:cNvSpPr txBox="1"/>
          <p:nvPr>
            <p:ph type="body" sz="quarter" idx="1"/>
          </p:nvPr>
        </p:nvSpPr>
        <p:spPr>
          <a:xfrm>
            <a:off x="304800" y="1223052"/>
            <a:ext cx="7772400" cy="784801"/>
          </a:xfrm>
          <a:prstGeom prst="rect">
            <a:avLst/>
          </a:prstGeom>
        </p:spPr>
        <p:txBody>
          <a:bodyPr anchor="ctr"/>
          <a:lstStyle>
            <a:lvl1pPr marL="0" indent="0">
              <a:lnSpc>
                <a:spcPct val="100000"/>
              </a:lnSpc>
              <a:buClrTx/>
              <a:buSzTx/>
              <a:buFontTx/>
              <a:buNone/>
              <a:defRPr sz="2400">
                <a:solidFill>
                  <a:srgbClr val="EFEFEF"/>
                </a:solidFill>
                <a:latin typeface="Open Sans"/>
                <a:ea typeface="Open Sans"/>
                <a:cs typeface="Open Sans"/>
                <a:sym typeface="Open Sans"/>
              </a:defRPr>
            </a:lvl1pPr>
            <a:lvl2pPr marL="0" indent="0">
              <a:lnSpc>
                <a:spcPct val="100000"/>
              </a:lnSpc>
              <a:buClrTx/>
              <a:buSzTx/>
              <a:buFontTx/>
              <a:buNone/>
              <a:defRPr sz="2400">
                <a:solidFill>
                  <a:srgbClr val="EFEFEF"/>
                </a:solidFill>
                <a:latin typeface="Open Sans"/>
                <a:ea typeface="Open Sans"/>
                <a:cs typeface="Open Sans"/>
                <a:sym typeface="Open Sans"/>
              </a:defRPr>
            </a:lvl2pPr>
            <a:lvl3pPr marL="0" indent="0">
              <a:lnSpc>
                <a:spcPct val="100000"/>
              </a:lnSpc>
              <a:buClrTx/>
              <a:buSzTx/>
              <a:buFontTx/>
              <a:buNone/>
              <a:defRPr sz="2400">
                <a:solidFill>
                  <a:srgbClr val="EFEFEF"/>
                </a:solidFill>
                <a:latin typeface="Open Sans"/>
                <a:ea typeface="Open Sans"/>
                <a:cs typeface="Open Sans"/>
                <a:sym typeface="Open Sans"/>
              </a:defRPr>
            </a:lvl3pPr>
            <a:lvl4pPr marL="0" indent="0">
              <a:lnSpc>
                <a:spcPct val="100000"/>
              </a:lnSpc>
              <a:buClrTx/>
              <a:buSzTx/>
              <a:buFontTx/>
              <a:buNone/>
              <a:defRPr sz="2400">
                <a:solidFill>
                  <a:srgbClr val="EFEFEF"/>
                </a:solidFill>
                <a:latin typeface="Open Sans"/>
                <a:ea typeface="Open Sans"/>
                <a:cs typeface="Open Sans"/>
                <a:sym typeface="Open Sans"/>
              </a:defRPr>
            </a:lvl4pPr>
            <a:lvl5pPr marL="0" indent="0">
              <a:lnSpc>
                <a:spcPct val="100000"/>
              </a:lnSpc>
              <a:buClrTx/>
              <a:buSzTx/>
              <a:buFontTx/>
              <a:buNone/>
              <a:defRPr sz="2400">
                <a:solidFill>
                  <a:srgbClr val="EFEFE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543" name="Google Shape;239;p52" descr="Google Shape;239;p52"/>
          <p:cNvPicPr>
            <a:picLocks noChangeAspect="1"/>
          </p:cNvPicPr>
          <p:nvPr/>
        </p:nvPicPr>
        <p:blipFill>
          <a:blip r:embed="rId4">
            <a:extLst/>
          </a:blip>
          <a:stretch>
            <a:fillRect/>
          </a:stretch>
        </p:blipFill>
        <p:spPr>
          <a:xfrm>
            <a:off x="380999" y="4492399"/>
            <a:ext cx="1238889" cy="328689"/>
          </a:xfrm>
          <a:prstGeom prst="rect">
            <a:avLst/>
          </a:prstGeom>
          <a:ln w="12700">
            <a:miter lim="400000"/>
          </a:ln>
        </p:spPr>
      </p:pic>
      <p:sp>
        <p:nvSpPr>
          <p:cNvPr id="544"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_1_1">
    <p:spTree>
      <p:nvGrpSpPr>
        <p:cNvPr id="1" name=""/>
        <p:cNvGrpSpPr/>
        <p:nvPr/>
      </p:nvGrpSpPr>
      <p:grpSpPr>
        <a:xfrm>
          <a:off x="0" y="0"/>
          <a:ext cx="0" cy="0"/>
          <a:chOff x="0" y="0"/>
          <a:chExt cx="0" cy="0"/>
        </a:xfrm>
      </p:grpSpPr>
      <p:pic>
        <p:nvPicPr>
          <p:cNvPr id="551"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pic>
        <p:nvPicPr>
          <p:cNvPr id="552" name="Google Shape;241;p53" descr="Google Shape;241;p53"/>
          <p:cNvPicPr>
            <a:picLocks noChangeAspect="1"/>
          </p:cNvPicPr>
          <p:nvPr/>
        </p:nvPicPr>
        <p:blipFill>
          <a:blip r:embed="rId3">
            <a:extLst/>
          </a:blip>
          <a:stretch>
            <a:fillRect/>
          </a:stretch>
        </p:blipFill>
        <p:spPr>
          <a:xfrm>
            <a:off x="5535" y="0"/>
            <a:ext cx="6849700" cy="3857627"/>
          </a:xfrm>
          <a:prstGeom prst="rect">
            <a:avLst/>
          </a:prstGeom>
          <a:ln w="12700">
            <a:miter lim="400000"/>
          </a:ln>
        </p:spPr>
      </p:pic>
      <p:sp>
        <p:nvSpPr>
          <p:cNvPr id="553" name="Title Text"/>
          <p:cNvSpPr txBox="1"/>
          <p:nvPr>
            <p:ph type="title"/>
          </p:nvPr>
        </p:nvSpPr>
        <p:spPr>
          <a:xfrm>
            <a:off x="304800" y="63241"/>
            <a:ext cx="7772400" cy="1159802"/>
          </a:xfrm>
          <a:prstGeom prst="rect">
            <a:avLst/>
          </a:prstGeom>
        </p:spPr>
        <p:txBody>
          <a:bodyPr anchor="b"/>
          <a:lstStyle>
            <a:lvl1pPr>
              <a:defRPr sz="3800">
                <a:solidFill>
                  <a:srgbClr val="FFFFFF"/>
                </a:solidFill>
                <a:latin typeface="Roboto Slab"/>
                <a:ea typeface="Roboto Slab"/>
                <a:cs typeface="Roboto Slab"/>
                <a:sym typeface="Roboto Slab"/>
              </a:defRPr>
            </a:lvl1pPr>
          </a:lstStyle>
          <a:p>
            <a:pPr/>
            <a:r>
              <a:t>Title Text</a:t>
            </a:r>
          </a:p>
        </p:txBody>
      </p:sp>
      <p:sp>
        <p:nvSpPr>
          <p:cNvPr id="554" name="Body Level One…"/>
          <p:cNvSpPr txBox="1"/>
          <p:nvPr>
            <p:ph type="body" sz="quarter" idx="1"/>
          </p:nvPr>
        </p:nvSpPr>
        <p:spPr>
          <a:xfrm>
            <a:off x="304800" y="1223052"/>
            <a:ext cx="7772400" cy="784801"/>
          </a:xfrm>
          <a:prstGeom prst="rect">
            <a:avLst/>
          </a:prstGeom>
        </p:spPr>
        <p:txBody>
          <a:bodyPr anchor="ctr"/>
          <a:lstStyle>
            <a:lvl1pPr marL="0" indent="0">
              <a:lnSpc>
                <a:spcPct val="100000"/>
              </a:lnSpc>
              <a:buClrTx/>
              <a:buSzTx/>
              <a:buFontTx/>
              <a:buNone/>
              <a:defRPr sz="2400">
                <a:solidFill>
                  <a:srgbClr val="EFEFEF"/>
                </a:solidFill>
                <a:latin typeface="Open Sans"/>
                <a:ea typeface="Open Sans"/>
                <a:cs typeface="Open Sans"/>
                <a:sym typeface="Open Sans"/>
              </a:defRPr>
            </a:lvl1pPr>
            <a:lvl2pPr marL="0" indent="0">
              <a:lnSpc>
                <a:spcPct val="100000"/>
              </a:lnSpc>
              <a:buClrTx/>
              <a:buSzTx/>
              <a:buFontTx/>
              <a:buNone/>
              <a:defRPr sz="2400">
                <a:solidFill>
                  <a:srgbClr val="EFEFEF"/>
                </a:solidFill>
                <a:latin typeface="Open Sans"/>
                <a:ea typeface="Open Sans"/>
                <a:cs typeface="Open Sans"/>
                <a:sym typeface="Open Sans"/>
              </a:defRPr>
            </a:lvl2pPr>
            <a:lvl3pPr marL="0" indent="0">
              <a:lnSpc>
                <a:spcPct val="100000"/>
              </a:lnSpc>
              <a:buClrTx/>
              <a:buSzTx/>
              <a:buFontTx/>
              <a:buNone/>
              <a:defRPr sz="2400">
                <a:solidFill>
                  <a:srgbClr val="EFEFEF"/>
                </a:solidFill>
                <a:latin typeface="Open Sans"/>
                <a:ea typeface="Open Sans"/>
                <a:cs typeface="Open Sans"/>
                <a:sym typeface="Open Sans"/>
              </a:defRPr>
            </a:lvl3pPr>
            <a:lvl4pPr marL="0" indent="0">
              <a:lnSpc>
                <a:spcPct val="100000"/>
              </a:lnSpc>
              <a:buClrTx/>
              <a:buSzTx/>
              <a:buFontTx/>
              <a:buNone/>
              <a:defRPr sz="2400">
                <a:solidFill>
                  <a:srgbClr val="EFEFEF"/>
                </a:solidFill>
                <a:latin typeface="Open Sans"/>
                <a:ea typeface="Open Sans"/>
                <a:cs typeface="Open Sans"/>
                <a:sym typeface="Open Sans"/>
              </a:defRPr>
            </a:lvl4pPr>
            <a:lvl5pPr marL="0" indent="0">
              <a:lnSpc>
                <a:spcPct val="100000"/>
              </a:lnSpc>
              <a:buClrTx/>
              <a:buSzTx/>
              <a:buFontTx/>
              <a:buNone/>
              <a:defRPr sz="2400">
                <a:solidFill>
                  <a:srgbClr val="EFEFE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555" name="Google Shape;244;p53" descr="Google Shape;244;p53"/>
          <p:cNvPicPr>
            <a:picLocks noChangeAspect="1"/>
          </p:cNvPicPr>
          <p:nvPr/>
        </p:nvPicPr>
        <p:blipFill>
          <a:blip r:embed="rId4">
            <a:extLst/>
          </a:blip>
          <a:stretch>
            <a:fillRect/>
          </a:stretch>
        </p:blipFill>
        <p:spPr>
          <a:xfrm>
            <a:off x="380999" y="4492399"/>
            <a:ext cx="1238889" cy="328689"/>
          </a:xfrm>
          <a:prstGeom prst="rect">
            <a:avLst/>
          </a:prstGeom>
          <a:ln w="12700">
            <a:miter lim="400000"/>
          </a:ln>
        </p:spPr>
      </p:pic>
      <p:sp>
        <p:nvSpPr>
          <p:cNvPr id="556"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_1_1_1">
    <p:spTree>
      <p:nvGrpSpPr>
        <p:cNvPr id="1" name=""/>
        <p:cNvGrpSpPr/>
        <p:nvPr/>
      </p:nvGrpSpPr>
      <p:grpSpPr>
        <a:xfrm>
          <a:off x="0" y="0"/>
          <a:ext cx="0" cy="0"/>
          <a:chOff x="0" y="0"/>
          <a:chExt cx="0" cy="0"/>
        </a:xfrm>
      </p:grpSpPr>
      <p:pic>
        <p:nvPicPr>
          <p:cNvPr id="563"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pic>
        <p:nvPicPr>
          <p:cNvPr id="564" name="Google Shape;246;p54" descr="Google Shape;246;p54"/>
          <p:cNvPicPr>
            <a:picLocks noChangeAspect="1"/>
          </p:cNvPicPr>
          <p:nvPr/>
        </p:nvPicPr>
        <p:blipFill>
          <a:blip r:embed="rId3">
            <a:extLst/>
          </a:blip>
          <a:stretch>
            <a:fillRect/>
          </a:stretch>
        </p:blipFill>
        <p:spPr>
          <a:xfrm>
            <a:off x="5535" y="0"/>
            <a:ext cx="6849700" cy="3857627"/>
          </a:xfrm>
          <a:prstGeom prst="rect">
            <a:avLst/>
          </a:prstGeom>
          <a:ln w="12700">
            <a:miter lim="400000"/>
          </a:ln>
        </p:spPr>
      </p:pic>
      <p:sp>
        <p:nvSpPr>
          <p:cNvPr id="565" name="Title Text"/>
          <p:cNvSpPr txBox="1"/>
          <p:nvPr>
            <p:ph type="title"/>
          </p:nvPr>
        </p:nvSpPr>
        <p:spPr>
          <a:xfrm>
            <a:off x="304800" y="63241"/>
            <a:ext cx="7772400" cy="1159802"/>
          </a:xfrm>
          <a:prstGeom prst="rect">
            <a:avLst/>
          </a:prstGeom>
        </p:spPr>
        <p:txBody>
          <a:bodyPr anchor="b"/>
          <a:lstStyle>
            <a:lvl1pPr>
              <a:defRPr sz="3800">
                <a:solidFill>
                  <a:srgbClr val="FFFFFF"/>
                </a:solidFill>
                <a:latin typeface="Roboto Slab"/>
                <a:ea typeface="Roboto Slab"/>
                <a:cs typeface="Roboto Slab"/>
                <a:sym typeface="Roboto Slab"/>
              </a:defRPr>
            </a:lvl1pPr>
          </a:lstStyle>
          <a:p>
            <a:pPr/>
            <a:r>
              <a:t>Title Text</a:t>
            </a:r>
          </a:p>
        </p:txBody>
      </p:sp>
      <p:sp>
        <p:nvSpPr>
          <p:cNvPr id="566" name="Body Level One…"/>
          <p:cNvSpPr txBox="1"/>
          <p:nvPr>
            <p:ph type="body" sz="quarter" idx="1"/>
          </p:nvPr>
        </p:nvSpPr>
        <p:spPr>
          <a:xfrm>
            <a:off x="304800" y="1223052"/>
            <a:ext cx="7772400" cy="784801"/>
          </a:xfrm>
          <a:prstGeom prst="rect">
            <a:avLst/>
          </a:prstGeom>
        </p:spPr>
        <p:txBody>
          <a:bodyPr anchor="ctr"/>
          <a:lstStyle>
            <a:lvl1pPr marL="0" indent="0">
              <a:lnSpc>
                <a:spcPct val="100000"/>
              </a:lnSpc>
              <a:buClrTx/>
              <a:buSzTx/>
              <a:buFontTx/>
              <a:buNone/>
              <a:defRPr sz="2400">
                <a:solidFill>
                  <a:srgbClr val="EFEFEF"/>
                </a:solidFill>
                <a:latin typeface="Open Sans"/>
                <a:ea typeface="Open Sans"/>
                <a:cs typeface="Open Sans"/>
                <a:sym typeface="Open Sans"/>
              </a:defRPr>
            </a:lvl1pPr>
            <a:lvl2pPr marL="0" indent="0">
              <a:lnSpc>
                <a:spcPct val="100000"/>
              </a:lnSpc>
              <a:buClrTx/>
              <a:buSzTx/>
              <a:buFontTx/>
              <a:buNone/>
              <a:defRPr sz="2400">
                <a:solidFill>
                  <a:srgbClr val="EFEFEF"/>
                </a:solidFill>
                <a:latin typeface="Open Sans"/>
                <a:ea typeface="Open Sans"/>
                <a:cs typeface="Open Sans"/>
                <a:sym typeface="Open Sans"/>
              </a:defRPr>
            </a:lvl2pPr>
            <a:lvl3pPr marL="0" indent="0">
              <a:lnSpc>
                <a:spcPct val="100000"/>
              </a:lnSpc>
              <a:buClrTx/>
              <a:buSzTx/>
              <a:buFontTx/>
              <a:buNone/>
              <a:defRPr sz="2400">
                <a:solidFill>
                  <a:srgbClr val="EFEFEF"/>
                </a:solidFill>
                <a:latin typeface="Open Sans"/>
                <a:ea typeface="Open Sans"/>
                <a:cs typeface="Open Sans"/>
                <a:sym typeface="Open Sans"/>
              </a:defRPr>
            </a:lvl3pPr>
            <a:lvl4pPr marL="0" indent="0">
              <a:lnSpc>
                <a:spcPct val="100000"/>
              </a:lnSpc>
              <a:buClrTx/>
              <a:buSzTx/>
              <a:buFontTx/>
              <a:buNone/>
              <a:defRPr sz="2400">
                <a:solidFill>
                  <a:srgbClr val="EFEFEF"/>
                </a:solidFill>
                <a:latin typeface="Open Sans"/>
                <a:ea typeface="Open Sans"/>
                <a:cs typeface="Open Sans"/>
                <a:sym typeface="Open Sans"/>
              </a:defRPr>
            </a:lvl4pPr>
            <a:lvl5pPr marL="0" indent="0">
              <a:lnSpc>
                <a:spcPct val="100000"/>
              </a:lnSpc>
              <a:buClrTx/>
              <a:buSzTx/>
              <a:buFontTx/>
              <a:buNone/>
              <a:defRPr sz="2400">
                <a:solidFill>
                  <a:srgbClr val="EFEFE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567" name="Google Shape;249;p54" descr="Google Shape;249;p54"/>
          <p:cNvPicPr>
            <a:picLocks noChangeAspect="1"/>
          </p:cNvPicPr>
          <p:nvPr/>
        </p:nvPicPr>
        <p:blipFill>
          <a:blip r:embed="rId4">
            <a:extLst/>
          </a:blip>
          <a:stretch>
            <a:fillRect/>
          </a:stretch>
        </p:blipFill>
        <p:spPr>
          <a:xfrm>
            <a:off x="380999" y="4492399"/>
            <a:ext cx="1238889" cy="328689"/>
          </a:xfrm>
          <a:prstGeom prst="rect">
            <a:avLst/>
          </a:prstGeom>
          <a:ln w="12700">
            <a:miter lim="400000"/>
          </a:ln>
        </p:spPr>
      </p:pic>
      <p:sp>
        <p:nvSpPr>
          <p:cNvPr id="568"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_1_1_1_1">
    <p:spTree>
      <p:nvGrpSpPr>
        <p:cNvPr id="1" name=""/>
        <p:cNvGrpSpPr/>
        <p:nvPr/>
      </p:nvGrpSpPr>
      <p:grpSpPr>
        <a:xfrm>
          <a:off x="0" y="0"/>
          <a:ext cx="0" cy="0"/>
          <a:chOff x="0" y="0"/>
          <a:chExt cx="0" cy="0"/>
        </a:xfrm>
      </p:grpSpPr>
      <p:pic>
        <p:nvPicPr>
          <p:cNvPr id="575"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pic>
        <p:nvPicPr>
          <p:cNvPr id="576" name="Google Shape;251;p55" descr="Google Shape;251;p55"/>
          <p:cNvPicPr>
            <a:picLocks noChangeAspect="1"/>
          </p:cNvPicPr>
          <p:nvPr/>
        </p:nvPicPr>
        <p:blipFill>
          <a:blip r:embed="rId3">
            <a:extLst/>
          </a:blip>
          <a:stretch>
            <a:fillRect/>
          </a:stretch>
        </p:blipFill>
        <p:spPr>
          <a:xfrm>
            <a:off x="5535" y="0"/>
            <a:ext cx="6849700" cy="3857627"/>
          </a:xfrm>
          <a:prstGeom prst="rect">
            <a:avLst/>
          </a:prstGeom>
          <a:ln w="12700">
            <a:miter lim="400000"/>
          </a:ln>
        </p:spPr>
      </p:pic>
      <p:sp>
        <p:nvSpPr>
          <p:cNvPr id="577" name="Title Text"/>
          <p:cNvSpPr txBox="1"/>
          <p:nvPr>
            <p:ph type="title"/>
          </p:nvPr>
        </p:nvSpPr>
        <p:spPr>
          <a:xfrm>
            <a:off x="304800" y="63241"/>
            <a:ext cx="7772400" cy="1159802"/>
          </a:xfrm>
          <a:prstGeom prst="rect">
            <a:avLst/>
          </a:prstGeom>
        </p:spPr>
        <p:txBody>
          <a:bodyPr anchor="b"/>
          <a:lstStyle>
            <a:lvl1pPr>
              <a:defRPr sz="3800">
                <a:solidFill>
                  <a:srgbClr val="FFFFFF"/>
                </a:solidFill>
                <a:latin typeface="Roboto Slab"/>
                <a:ea typeface="Roboto Slab"/>
                <a:cs typeface="Roboto Slab"/>
                <a:sym typeface="Roboto Slab"/>
              </a:defRPr>
            </a:lvl1pPr>
          </a:lstStyle>
          <a:p>
            <a:pPr/>
            <a:r>
              <a:t>Title Text</a:t>
            </a:r>
          </a:p>
        </p:txBody>
      </p:sp>
      <p:sp>
        <p:nvSpPr>
          <p:cNvPr id="578" name="Body Level One…"/>
          <p:cNvSpPr txBox="1"/>
          <p:nvPr>
            <p:ph type="body" sz="quarter" idx="1"/>
          </p:nvPr>
        </p:nvSpPr>
        <p:spPr>
          <a:xfrm>
            <a:off x="304800" y="1223052"/>
            <a:ext cx="7772400" cy="784801"/>
          </a:xfrm>
          <a:prstGeom prst="rect">
            <a:avLst/>
          </a:prstGeom>
        </p:spPr>
        <p:txBody>
          <a:bodyPr anchor="ctr"/>
          <a:lstStyle>
            <a:lvl1pPr marL="0" indent="0">
              <a:lnSpc>
                <a:spcPct val="100000"/>
              </a:lnSpc>
              <a:buClrTx/>
              <a:buSzTx/>
              <a:buFontTx/>
              <a:buNone/>
              <a:defRPr sz="2400">
                <a:solidFill>
                  <a:srgbClr val="EFEFEF"/>
                </a:solidFill>
                <a:latin typeface="Open Sans"/>
                <a:ea typeface="Open Sans"/>
                <a:cs typeface="Open Sans"/>
                <a:sym typeface="Open Sans"/>
              </a:defRPr>
            </a:lvl1pPr>
            <a:lvl2pPr marL="0" indent="0">
              <a:lnSpc>
                <a:spcPct val="100000"/>
              </a:lnSpc>
              <a:buClrTx/>
              <a:buSzTx/>
              <a:buFontTx/>
              <a:buNone/>
              <a:defRPr sz="2400">
                <a:solidFill>
                  <a:srgbClr val="EFEFEF"/>
                </a:solidFill>
                <a:latin typeface="Open Sans"/>
                <a:ea typeface="Open Sans"/>
                <a:cs typeface="Open Sans"/>
                <a:sym typeface="Open Sans"/>
              </a:defRPr>
            </a:lvl2pPr>
            <a:lvl3pPr marL="0" indent="0">
              <a:lnSpc>
                <a:spcPct val="100000"/>
              </a:lnSpc>
              <a:buClrTx/>
              <a:buSzTx/>
              <a:buFontTx/>
              <a:buNone/>
              <a:defRPr sz="2400">
                <a:solidFill>
                  <a:srgbClr val="EFEFEF"/>
                </a:solidFill>
                <a:latin typeface="Open Sans"/>
                <a:ea typeface="Open Sans"/>
                <a:cs typeface="Open Sans"/>
                <a:sym typeface="Open Sans"/>
              </a:defRPr>
            </a:lvl3pPr>
            <a:lvl4pPr marL="0" indent="0">
              <a:lnSpc>
                <a:spcPct val="100000"/>
              </a:lnSpc>
              <a:buClrTx/>
              <a:buSzTx/>
              <a:buFontTx/>
              <a:buNone/>
              <a:defRPr sz="2400">
                <a:solidFill>
                  <a:srgbClr val="EFEFEF"/>
                </a:solidFill>
                <a:latin typeface="Open Sans"/>
                <a:ea typeface="Open Sans"/>
                <a:cs typeface="Open Sans"/>
                <a:sym typeface="Open Sans"/>
              </a:defRPr>
            </a:lvl4pPr>
            <a:lvl5pPr marL="0" indent="0">
              <a:lnSpc>
                <a:spcPct val="100000"/>
              </a:lnSpc>
              <a:buClrTx/>
              <a:buSzTx/>
              <a:buFontTx/>
              <a:buNone/>
              <a:defRPr sz="2400">
                <a:solidFill>
                  <a:srgbClr val="EFEFE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579" name="Google Shape;254;p55" descr="Google Shape;254;p55"/>
          <p:cNvPicPr>
            <a:picLocks noChangeAspect="1"/>
          </p:cNvPicPr>
          <p:nvPr/>
        </p:nvPicPr>
        <p:blipFill>
          <a:blip r:embed="rId4">
            <a:extLst/>
          </a:blip>
          <a:stretch>
            <a:fillRect/>
          </a:stretch>
        </p:blipFill>
        <p:spPr>
          <a:xfrm>
            <a:off x="380999" y="4492399"/>
            <a:ext cx="1238889" cy="328689"/>
          </a:xfrm>
          <a:prstGeom prst="rect">
            <a:avLst/>
          </a:prstGeom>
          <a:ln w="12700">
            <a:miter lim="400000"/>
          </a:ln>
        </p:spPr>
      </p:pic>
      <p:sp>
        <p:nvSpPr>
          <p:cNvPr id="580"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_1_1_1_1_1">
    <p:spTree>
      <p:nvGrpSpPr>
        <p:cNvPr id="1" name=""/>
        <p:cNvGrpSpPr/>
        <p:nvPr/>
      </p:nvGrpSpPr>
      <p:grpSpPr>
        <a:xfrm>
          <a:off x="0" y="0"/>
          <a:ext cx="0" cy="0"/>
          <a:chOff x="0" y="0"/>
          <a:chExt cx="0" cy="0"/>
        </a:xfrm>
      </p:grpSpPr>
      <p:pic>
        <p:nvPicPr>
          <p:cNvPr id="587"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pic>
        <p:nvPicPr>
          <p:cNvPr id="588" name="Google Shape;256;p56" descr="Google Shape;256;p56"/>
          <p:cNvPicPr>
            <a:picLocks noChangeAspect="1"/>
          </p:cNvPicPr>
          <p:nvPr/>
        </p:nvPicPr>
        <p:blipFill>
          <a:blip r:embed="rId3">
            <a:extLst/>
          </a:blip>
          <a:stretch>
            <a:fillRect/>
          </a:stretch>
        </p:blipFill>
        <p:spPr>
          <a:xfrm>
            <a:off x="5535" y="0"/>
            <a:ext cx="6849700" cy="3857627"/>
          </a:xfrm>
          <a:prstGeom prst="rect">
            <a:avLst/>
          </a:prstGeom>
          <a:ln w="12700">
            <a:miter lim="400000"/>
          </a:ln>
        </p:spPr>
      </p:pic>
      <p:sp>
        <p:nvSpPr>
          <p:cNvPr id="589" name="Title Text"/>
          <p:cNvSpPr txBox="1"/>
          <p:nvPr>
            <p:ph type="title"/>
          </p:nvPr>
        </p:nvSpPr>
        <p:spPr>
          <a:xfrm>
            <a:off x="304800" y="63241"/>
            <a:ext cx="7772400" cy="1159802"/>
          </a:xfrm>
          <a:prstGeom prst="rect">
            <a:avLst/>
          </a:prstGeom>
        </p:spPr>
        <p:txBody>
          <a:bodyPr anchor="b"/>
          <a:lstStyle>
            <a:lvl1pPr>
              <a:defRPr sz="3800">
                <a:solidFill>
                  <a:srgbClr val="FFFFFF"/>
                </a:solidFill>
                <a:latin typeface="Roboto Slab"/>
                <a:ea typeface="Roboto Slab"/>
                <a:cs typeface="Roboto Slab"/>
                <a:sym typeface="Roboto Slab"/>
              </a:defRPr>
            </a:lvl1pPr>
          </a:lstStyle>
          <a:p>
            <a:pPr/>
            <a:r>
              <a:t>Title Text</a:t>
            </a:r>
          </a:p>
        </p:txBody>
      </p:sp>
      <p:sp>
        <p:nvSpPr>
          <p:cNvPr id="590" name="Body Level One…"/>
          <p:cNvSpPr txBox="1"/>
          <p:nvPr>
            <p:ph type="body" sz="quarter" idx="1"/>
          </p:nvPr>
        </p:nvSpPr>
        <p:spPr>
          <a:xfrm>
            <a:off x="304800" y="1223052"/>
            <a:ext cx="7772400" cy="784801"/>
          </a:xfrm>
          <a:prstGeom prst="rect">
            <a:avLst/>
          </a:prstGeom>
        </p:spPr>
        <p:txBody>
          <a:bodyPr anchor="ctr"/>
          <a:lstStyle>
            <a:lvl1pPr marL="0" indent="0">
              <a:lnSpc>
                <a:spcPct val="100000"/>
              </a:lnSpc>
              <a:buClrTx/>
              <a:buSzTx/>
              <a:buFontTx/>
              <a:buNone/>
              <a:defRPr sz="2400">
                <a:solidFill>
                  <a:srgbClr val="EFEFEF"/>
                </a:solidFill>
                <a:latin typeface="Open Sans"/>
                <a:ea typeface="Open Sans"/>
                <a:cs typeface="Open Sans"/>
                <a:sym typeface="Open Sans"/>
              </a:defRPr>
            </a:lvl1pPr>
            <a:lvl2pPr marL="0" indent="0">
              <a:lnSpc>
                <a:spcPct val="100000"/>
              </a:lnSpc>
              <a:buClrTx/>
              <a:buSzTx/>
              <a:buFontTx/>
              <a:buNone/>
              <a:defRPr sz="2400">
                <a:solidFill>
                  <a:srgbClr val="EFEFEF"/>
                </a:solidFill>
                <a:latin typeface="Open Sans"/>
                <a:ea typeface="Open Sans"/>
                <a:cs typeface="Open Sans"/>
                <a:sym typeface="Open Sans"/>
              </a:defRPr>
            </a:lvl2pPr>
            <a:lvl3pPr marL="0" indent="0">
              <a:lnSpc>
                <a:spcPct val="100000"/>
              </a:lnSpc>
              <a:buClrTx/>
              <a:buSzTx/>
              <a:buFontTx/>
              <a:buNone/>
              <a:defRPr sz="2400">
                <a:solidFill>
                  <a:srgbClr val="EFEFEF"/>
                </a:solidFill>
                <a:latin typeface="Open Sans"/>
                <a:ea typeface="Open Sans"/>
                <a:cs typeface="Open Sans"/>
                <a:sym typeface="Open Sans"/>
              </a:defRPr>
            </a:lvl3pPr>
            <a:lvl4pPr marL="0" indent="0">
              <a:lnSpc>
                <a:spcPct val="100000"/>
              </a:lnSpc>
              <a:buClrTx/>
              <a:buSzTx/>
              <a:buFontTx/>
              <a:buNone/>
              <a:defRPr sz="2400">
                <a:solidFill>
                  <a:srgbClr val="EFEFEF"/>
                </a:solidFill>
                <a:latin typeface="Open Sans"/>
                <a:ea typeface="Open Sans"/>
                <a:cs typeface="Open Sans"/>
                <a:sym typeface="Open Sans"/>
              </a:defRPr>
            </a:lvl4pPr>
            <a:lvl5pPr marL="0" indent="0">
              <a:lnSpc>
                <a:spcPct val="100000"/>
              </a:lnSpc>
              <a:buClrTx/>
              <a:buSzTx/>
              <a:buFontTx/>
              <a:buNone/>
              <a:defRPr sz="2400">
                <a:solidFill>
                  <a:srgbClr val="EFEFE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591"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598" name="Title Text"/>
          <p:cNvSpPr txBox="1"/>
          <p:nvPr>
            <p:ph type="title"/>
          </p:nvPr>
        </p:nvSpPr>
        <p:spPr>
          <a:xfrm>
            <a:off x="369725" y="59400"/>
            <a:ext cx="8005500" cy="1260600"/>
          </a:xfrm>
          <a:prstGeom prst="rect">
            <a:avLst/>
          </a:prstGeom>
        </p:spPr>
        <p:txBody>
          <a:bodyPr anchor="ctr"/>
          <a:lstStyle>
            <a:lvl1pPr>
              <a:defRPr sz="3000">
                <a:solidFill>
                  <a:srgbClr val="21366C"/>
                </a:solidFill>
                <a:latin typeface="Roboto Slab"/>
                <a:ea typeface="Roboto Slab"/>
                <a:cs typeface="Roboto Slab"/>
                <a:sym typeface="Roboto Slab"/>
              </a:defRPr>
            </a:lvl1pPr>
          </a:lstStyle>
          <a:p>
            <a:pPr/>
            <a:r>
              <a:t>Title Text</a:t>
            </a:r>
          </a:p>
        </p:txBody>
      </p:sp>
      <p:sp>
        <p:nvSpPr>
          <p:cNvPr id="599" name="Body Level One…"/>
          <p:cNvSpPr txBox="1"/>
          <p:nvPr>
            <p:ph type="body" idx="1"/>
          </p:nvPr>
        </p:nvSpPr>
        <p:spPr>
          <a:xfrm>
            <a:off x="369725" y="1320025"/>
            <a:ext cx="8093100" cy="3184201"/>
          </a:xfrm>
          <a:prstGeom prst="rect">
            <a:avLst/>
          </a:prstGeom>
        </p:spPr>
        <p:txBody>
          <a:bodyPr/>
          <a:lstStyle>
            <a:lvl1pPr indent="-355600">
              <a:lnSpc>
                <a:spcPct val="100000"/>
              </a:lnSpc>
              <a:buClr>
                <a:srgbClr val="000000"/>
              </a:buClr>
              <a:buSzPts val="2000"/>
              <a:buFont typeface="Helvetica"/>
              <a:buChar char="■"/>
              <a:defRPr sz="2000">
                <a:solidFill>
                  <a:srgbClr val="000000"/>
                </a:solidFill>
                <a:latin typeface="Open Sans"/>
                <a:ea typeface="Open Sans"/>
                <a:cs typeface="Open Sans"/>
                <a:sym typeface="Open Sans"/>
              </a:defRPr>
            </a:lvl1pPr>
            <a:lvl2pPr marL="952500" indent="-381000">
              <a:lnSpc>
                <a:spcPct val="100000"/>
              </a:lnSpc>
              <a:buClr>
                <a:srgbClr val="000000"/>
              </a:buClr>
              <a:buSzPts val="2000"/>
              <a:buFont typeface="Helvetica"/>
              <a:buChar char="●"/>
              <a:defRPr sz="2000">
                <a:solidFill>
                  <a:srgbClr val="000000"/>
                </a:solidFill>
                <a:latin typeface="Open Sans"/>
                <a:ea typeface="Open Sans"/>
                <a:cs typeface="Open Sans"/>
                <a:sym typeface="Open Sans"/>
              </a:defRPr>
            </a:lvl2pPr>
            <a:lvl3pPr marL="1454150" indent="-412750">
              <a:lnSpc>
                <a:spcPct val="100000"/>
              </a:lnSpc>
              <a:buClr>
                <a:srgbClr val="000000"/>
              </a:buClr>
              <a:buSzPts val="2000"/>
              <a:buFont typeface="Helvetica"/>
              <a:buChar char="○"/>
              <a:defRPr sz="2000">
                <a:solidFill>
                  <a:srgbClr val="000000"/>
                </a:solidFill>
                <a:latin typeface="Open Sans"/>
                <a:ea typeface="Open Sans"/>
                <a:cs typeface="Open Sans"/>
                <a:sym typeface="Open Sans"/>
              </a:defRPr>
            </a:lvl3pPr>
            <a:lvl4pPr marL="1964871" indent="-453571">
              <a:lnSpc>
                <a:spcPct val="100000"/>
              </a:lnSpc>
              <a:buClr>
                <a:srgbClr val="000000"/>
              </a:buClr>
              <a:buSzPts val="2000"/>
              <a:buFont typeface="Helvetica"/>
              <a:defRPr sz="2000">
                <a:solidFill>
                  <a:srgbClr val="000000"/>
                </a:solidFill>
                <a:latin typeface="Open Sans"/>
                <a:ea typeface="Open Sans"/>
                <a:cs typeface="Open Sans"/>
                <a:sym typeface="Open Sans"/>
              </a:defRPr>
            </a:lvl4pPr>
            <a:lvl5pPr marL="2422071" indent="-453571">
              <a:lnSpc>
                <a:spcPct val="100000"/>
              </a:lnSpc>
              <a:buClr>
                <a:srgbClr val="000000"/>
              </a:buClr>
              <a:buSzPts val="2000"/>
              <a:buFont typeface="Helvetica"/>
              <a:defRPr sz="2000">
                <a:solidFill>
                  <a:srgbClr val="000000"/>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pic>
        <p:nvPicPr>
          <p:cNvPr id="600" name="Image" descr="Image"/>
          <p:cNvPicPr>
            <a:picLocks noChangeAspect="1"/>
          </p:cNvPicPr>
          <p:nvPr/>
        </p:nvPicPr>
        <p:blipFill>
          <a:blip r:embed="rId2">
            <a:extLst/>
          </a:blip>
          <a:stretch>
            <a:fillRect/>
          </a:stretch>
        </p:blipFill>
        <p:spPr>
          <a:xfrm>
            <a:off x="8524213" y="4643556"/>
            <a:ext cx="506034" cy="332485"/>
          </a:xfrm>
          <a:prstGeom prst="rect">
            <a:avLst/>
          </a:prstGeom>
          <a:ln w="12700">
            <a:miter lim="400000"/>
          </a:ln>
        </p:spPr>
      </p:pic>
      <p:sp>
        <p:nvSpPr>
          <p:cNvPr id="601" name="Slide Number"/>
          <p:cNvSpPr txBox="1"/>
          <p:nvPr>
            <p:ph type="sldNum" sz="quarter" idx="2"/>
          </p:nvPr>
        </p:nvSpPr>
        <p:spPr>
          <a:xfrm>
            <a:off x="64366" y="4736950"/>
            <a:ext cx="322687"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pic>
        <p:nvPicPr>
          <p:cNvPr id="608"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609" name="Google Shape;266;p58"/>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610" name="Google Shape;267;p58" descr="Google Shape;267;p58"/>
          <p:cNvPicPr>
            <a:picLocks noChangeAspect="1"/>
          </p:cNvPicPr>
          <p:nvPr/>
        </p:nvPicPr>
        <p:blipFill>
          <a:blip r:embed="rId3">
            <a:extLst/>
          </a:blip>
          <a:stretch>
            <a:fillRect/>
          </a:stretch>
        </p:blipFill>
        <p:spPr>
          <a:xfrm>
            <a:off x="1734" y="0"/>
            <a:ext cx="140109" cy="3857627"/>
          </a:xfrm>
          <a:prstGeom prst="rect">
            <a:avLst/>
          </a:prstGeom>
          <a:ln w="12700">
            <a:miter lim="400000"/>
          </a:ln>
        </p:spPr>
      </p:pic>
      <p:sp>
        <p:nvSpPr>
          <p:cNvPr id="611" name="Title Text"/>
          <p:cNvSpPr txBox="1"/>
          <p:nvPr>
            <p:ph type="title"/>
          </p:nvPr>
        </p:nvSpPr>
        <p:spPr>
          <a:xfrm>
            <a:off x="369725" y="187801"/>
            <a:ext cx="8229601"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sp>
        <p:nvSpPr>
          <p:cNvPr id="612" name="Body Level One…"/>
          <p:cNvSpPr txBox="1"/>
          <p:nvPr>
            <p:ph type="body" idx="1"/>
          </p:nvPr>
        </p:nvSpPr>
        <p:spPr>
          <a:xfrm>
            <a:off x="369725" y="778500"/>
            <a:ext cx="8093100" cy="3725701"/>
          </a:xfrm>
          <a:prstGeom prst="rect">
            <a:avLst/>
          </a:prstGeom>
        </p:spPr>
        <p:txBody>
          <a:bodyPr/>
          <a:lstStyle>
            <a:lvl1pPr indent="-355600">
              <a:buClr>
                <a:srgbClr val="A6A6A6"/>
              </a:buClr>
              <a:buSzPts val="2000"/>
              <a:buFont typeface="Helvetica"/>
              <a:buChar char="■"/>
              <a:defRPr sz="2000">
                <a:solidFill>
                  <a:srgbClr val="6F6F6F"/>
                </a:solidFill>
                <a:latin typeface="Open Sans"/>
                <a:ea typeface="Open Sans"/>
                <a:cs typeface="Open Sans"/>
                <a:sym typeface="Open Sans"/>
              </a:defRPr>
            </a:lvl1pPr>
            <a:lvl2pPr marL="952500" indent="-381000">
              <a:buClr>
                <a:srgbClr val="A6A6A6"/>
              </a:buClr>
              <a:buSzPts val="2000"/>
              <a:buFont typeface="Helvetica"/>
              <a:buChar char="●"/>
              <a:defRPr sz="2000">
                <a:solidFill>
                  <a:srgbClr val="6F6F6F"/>
                </a:solidFill>
                <a:latin typeface="Open Sans"/>
                <a:ea typeface="Open Sans"/>
                <a:cs typeface="Open Sans"/>
                <a:sym typeface="Open Sans"/>
              </a:defRPr>
            </a:lvl2pPr>
            <a:lvl3pPr marL="1454150" indent="-412750">
              <a:buClr>
                <a:srgbClr val="A6A6A6"/>
              </a:buClr>
              <a:buSzPts val="2000"/>
              <a:buFont typeface="Helvetica"/>
              <a:buChar char="○"/>
              <a:defRPr sz="2000">
                <a:solidFill>
                  <a:srgbClr val="6F6F6F"/>
                </a:solidFill>
                <a:latin typeface="Open Sans"/>
                <a:ea typeface="Open Sans"/>
                <a:cs typeface="Open Sans"/>
                <a:sym typeface="Open Sans"/>
              </a:defRPr>
            </a:lvl3pPr>
            <a:lvl4pPr marL="1964871" indent="-453571">
              <a:buClr>
                <a:srgbClr val="A6A6A6"/>
              </a:buClr>
              <a:buSzPts val="2000"/>
              <a:buFont typeface="Helvetica"/>
              <a:defRPr sz="2000">
                <a:solidFill>
                  <a:srgbClr val="6F6F6F"/>
                </a:solidFill>
                <a:latin typeface="Open Sans"/>
                <a:ea typeface="Open Sans"/>
                <a:cs typeface="Open Sans"/>
                <a:sym typeface="Open Sans"/>
              </a:defRPr>
            </a:lvl4pPr>
            <a:lvl5pPr marL="2422071" indent="-453571">
              <a:buClr>
                <a:srgbClr val="A6A6A6"/>
              </a:buClr>
              <a:buSzPts val="2000"/>
              <a:buFont typeface="Helvetica"/>
              <a:defRPr sz="2000">
                <a:solidFill>
                  <a:srgbClr val="6F6F6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613" name="Slide Number"/>
          <p:cNvSpPr txBox="1"/>
          <p:nvPr>
            <p:ph type="sldNum" sz="quarter" idx="2"/>
          </p:nvPr>
        </p:nvSpPr>
        <p:spPr>
          <a:xfrm>
            <a:off x="244715" y="4736950"/>
            <a:ext cx="322688"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3">
    <p:spTree>
      <p:nvGrpSpPr>
        <p:cNvPr id="1" name=""/>
        <p:cNvGrpSpPr/>
        <p:nvPr/>
      </p:nvGrpSpPr>
      <p:grpSpPr>
        <a:xfrm>
          <a:off x="0" y="0"/>
          <a:ext cx="0" cy="0"/>
          <a:chOff x="0" y="0"/>
          <a:chExt cx="0" cy="0"/>
        </a:xfrm>
      </p:grpSpPr>
      <p:pic>
        <p:nvPicPr>
          <p:cNvPr id="620"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pic>
        <p:nvPicPr>
          <p:cNvPr id="621" name="Google Shape;272;p59" descr="Google Shape;272;p59"/>
          <p:cNvPicPr>
            <a:picLocks noChangeAspect="1"/>
          </p:cNvPicPr>
          <p:nvPr/>
        </p:nvPicPr>
        <p:blipFill>
          <a:blip r:embed="rId3">
            <a:extLst/>
          </a:blip>
          <a:stretch>
            <a:fillRect/>
          </a:stretch>
        </p:blipFill>
        <p:spPr>
          <a:xfrm>
            <a:off x="1734" y="0"/>
            <a:ext cx="140109" cy="3857627"/>
          </a:xfrm>
          <a:prstGeom prst="rect">
            <a:avLst/>
          </a:prstGeom>
          <a:ln w="12700">
            <a:miter lim="400000"/>
          </a:ln>
        </p:spPr>
      </p:pic>
      <p:sp>
        <p:nvSpPr>
          <p:cNvPr id="622" name="Google Shape;273;p59"/>
          <p:cNvSpPr/>
          <p:nvPr/>
        </p:nvSpPr>
        <p:spPr>
          <a:xfrm>
            <a:off x="1443174" y="1003449"/>
            <a:ext cx="4684802" cy="514201"/>
          </a:xfrm>
          <a:prstGeom prst="rect">
            <a:avLst/>
          </a:prstGeom>
          <a:solidFill>
            <a:srgbClr val="D9D9D9"/>
          </a:solidFill>
          <a:ln w="12700">
            <a:miter lim="400000"/>
          </a:ln>
        </p:spPr>
        <p:txBody>
          <a:bodyPr lIns="0" tIns="0" rIns="0" bIns="0" anchor="ctr"/>
          <a:lstStyle/>
          <a:p>
            <a:pPr/>
          </a:p>
        </p:txBody>
      </p:sp>
      <p:sp>
        <p:nvSpPr>
          <p:cNvPr id="623" name="Google Shape;274;p59"/>
          <p:cNvSpPr/>
          <p:nvPr/>
        </p:nvSpPr>
        <p:spPr>
          <a:xfrm>
            <a:off x="1443174" y="1566176"/>
            <a:ext cx="4684802" cy="514201"/>
          </a:xfrm>
          <a:prstGeom prst="rect">
            <a:avLst/>
          </a:prstGeom>
          <a:solidFill>
            <a:srgbClr val="D9D9D9"/>
          </a:solidFill>
          <a:ln w="12700">
            <a:miter lim="400000"/>
          </a:ln>
        </p:spPr>
        <p:txBody>
          <a:bodyPr lIns="0" tIns="0" rIns="0" bIns="0" anchor="ctr"/>
          <a:lstStyle/>
          <a:p>
            <a:pPr/>
          </a:p>
        </p:txBody>
      </p:sp>
      <p:sp>
        <p:nvSpPr>
          <p:cNvPr id="624" name="Google Shape;275;p59"/>
          <p:cNvSpPr/>
          <p:nvPr/>
        </p:nvSpPr>
        <p:spPr>
          <a:xfrm>
            <a:off x="1443174" y="2128973"/>
            <a:ext cx="4684802" cy="514201"/>
          </a:xfrm>
          <a:prstGeom prst="rect">
            <a:avLst/>
          </a:prstGeom>
          <a:solidFill>
            <a:srgbClr val="D9D9D9"/>
          </a:solidFill>
          <a:ln w="12700">
            <a:miter lim="400000"/>
          </a:ln>
        </p:spPr>
        <p:txBody>
          <a:bodyPr lIns="0" tIns="0" rIns="0" bIns="0" anchor="ctr"/>
          <a:lstStyle/>
          <a:p>
            <a:pPr/>
          </a:p>
        </p:txBody>
      </p:sp>
      <p:sp>
        <p:nvSpPr>
          <p:cNvPr id="625" name="Google Shape;276;p59"/>
          <p:cNvSpPr/>
          <p:nvPr/>
        </p:nvSpPr>
        <p:spPr>
          <a:xfrm>
            <a:off x="1443174" y="2691701"/>
            <a:ext cx="4684802" cy="514201"/>
          </a:xfrm>
          <a:prstGeom prst="rect">
            <a:avLst/>
          </a:prstGeom>
          <a:solidFill>
            <a:srgbClr val="D9D9D9"/>
          </a:solidFill>
          <a:ln w="12700">
            <a:miter lim="400000"/>
          </a:ln>
        </p:spPr>
        <p:txBody>
          <a:bodyPr lIns="0" tIns="0" rIns="0" bIns="0" anchor="ctr"/>
          <a:lstStyle/>
          <a:p>
            <a:pPr/>
          </a:p>
        </p:txBody>
      </p:sp>
      <p:sp>
        <p:nvSpPr>
          <p:cNvPr id="626" name="Google Shape;277;p59"/>
          <p:cNvSpPr/>
          <p:nvPr/>
        </p:nvSpPr>
        <p:spPr>
          <a:xfrm>
            <a:off x="681174" y="1003449"/>
            <a:ext cx="4684802" cy="514201"/>
          </a:xfrm>
          <a:prstGeom prst="rect">
            <a:avLst/>
          </a:prstGeom>
          <a:solidFill>
            <a:srgbClr val="EFEFEF"/>
          </a:solidFill>
          <a:ln w="12700">
            <a:miter lim="400000"/>
          </a:ln>
        </p:spPr>
        <p:txBody>
          <a:bodyPr lIns="0" tIns="0" rIns="0" bIns="0" anchor="ctr"/>
          <a:lstStyle/>
          <a:p>
            <a:pPr/>
          </a:p>
        </p:txBody>
      </p:sp>
      <p:sp>
        <p:nvSpPr>
          <p:cNvPr id="627" name="Google Shape;278;p59"/>
          <p:cNvSpPr/>
          <p:nvPr/>
        </p:nvSpPr>
        <p:spPr>
          <a:xfrm>
            <a:off x="528275" y="1003374"/>
            <a:ext cx="903601" cy="5142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454" y="0"/>
                </a:lnTo>
                <a:lnTo>
                  <a:pt x="21600" y="10800"/>
                </a:lnTo>
                <a:lnTo>
                  <a:pt x="15454" y="21600"/>
                </a:lnTo>
                <a:lnTo>
                  <a:pt x="0" y="21600"/>
                </a:lnTo>
                <a:close/>
              </a:path>
            </a:pathLst>
          </a:custGeom>
          <a:solidFill>
            <a:srgbClr val="4BBFAA"/>
          </a:solidFill>
          <a:ln w="12700">
            <a:miter lim="400000"/>
          </a:ln>
        </p:spPr>
        <p:txBody>
          <a:bodyPr lIns="0" tIns="0" rIns="0" bIns="0" anchor="ctr"/>
          <a:lstStyle/>
          <a:p>
            <a:pPr/>
          </a:p>
        </p:txBody>
      </p:sp>
      <p:sp>
        <p:nvSpPr>
          <p:cNvPr id="628" name="Google Shape;279;p59"/>
          <p:cNvSpPr/>
          <p:nvPr/>
        </p:nvSpPr>
        <p:spPr>
          <a:xfrm>
            <a:off x="681174" y="1566176"/>
            <a:ext cx="4684802" cy="514201"/>
          </a:xfrm>
          <a:prstGeom prst="rect">
            <a:avLst/>
          </a:prstGeom>
          <a:solidFill>
            <a:srgbClr val="EFEFEF"/>
          </a:solidFill>
          <a:ln w="12700">
            <a:miter lim="400000"/>
          </a:ln>
        </p:spPr>
        <p:txBody>
          <a:bodyPr lIns="0" tIns="0" rIns="0" bIns="0" anchor="ctr"/>
          <a:lstStyle/>
          <a:p>
            <a:pPr/>
          </a:p>
        </p:txBody>
      </p:sp>
      <p:sp>
        <p:nvSpPr>
          <p:cNvPr id="629" name="Google Shape;280;p59"/>
          <p:cNvSpPr/>
          <p:nvPr/>
        </p:nvSpPr>
        <p:spPr>
          <a:xfrm>
            <a:off x="528275" y="1566101"/>
            <a:ext cx="903601" cy="51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454" y="0"/>
                </a:lnTo>
                <a:lnTo>
                  <a:pt x="21600" y="10800"/>
                </a:lnTo>
                <a:lnTo>
                  <a:pt x="15454" y="21600"/>
                </a:lnTo>
                <a:lnTo>
                  <a:pt x="0" y="21600"/>
                </a:lnTo>
                <a:close/>
              </a:path>
            </a:pathLst>
          </a:custGeom>
          <a:solidFill>
            <a:srgbClr val="4BBFAA"/>
          </a:solidFill>
          <a:ln w="12700">
            <a:miter lim="400000"/>
          </a:ln>
        </p:spPr>
        <p:txBody>
          <a:bodyPr lIns="0" tIns="0" rIns="0" bIns="0" anchor="ctr"/>
          <a:lstStyle/>
          <a:p>
            <a:pPr/>
          </a:p>
        </p:txBody>
      </p:sp>
      <p:sp>
        <p:nvSpPr>
          <p:cNvPr id="630" name="Google Shape;281;p59"/>
          <p:cNvSpPr/>
          <p:nvPr/>
        </p:nvSpPr>
        <p:spPr>
          <a:xfrm>
            <a:off x="681174" y="2128973"/>
            <a:ext cx="4684802" cy="514201"/>
          </a:xfrm>
          <a:prstGeom prst="rect">
            <a:avLst/>
          </a:prstGeom>
          <a:solidFill>
            <a:srgbClr val="EFEFEF"/>
          </a:solidFill>
          <a:ln w="12700">
            <a:miter lim="400000"/>
          </a:ln>
        </p:spPr>
        <p:txBody>
          <a:bodyPr lIns="0" tIns="0" rIns="0" bIns="0" anchor="ctr"/>
          <a:lstStyle/>
          <a:p>
            <a:pPr/>
          </a:p>
        </p:txBody>
      </p:sp>
      <p:sp>
        <p:nvSpPr>
          <p:cNvPr id="631" name="Google Shape;282;p59"/>
          <p:cNvSpPr/>
          <p:nvPr/>
        </p:nvSpPr>
        <p:spPr>
          <a:xfrm>
            <a:off x="528275" y="2128898"/>
            <a:ext cx="903601" cy="51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454" y="0"/>
                </a:lnTo>
                <a:lnTo>
                  <a:pt x="21600" y="10800"/>
                </a:lnTo>
                <a:lnTo>
                  <a:pt x="15454" y="21600"/>
                </a:lnTo>
                <a:lnTo>
                  <a:pt x="0" y="21600"/>
                </a:lnTo>
                <a:close/>
              </a:path>
            </a:pathLst>
          </a:custGeom>
          <a:solidFill>
            <a:srgbClr val="4BBFAA"/>
          </a:solidFill>
          <a:ln w="12700">
            <a:miter lim="400000"/>
          </a:ln>
        </p:spPr>
        <p:txBody>
          <a:bodyPr lIns="0" tIns="0" rIns="0" bIns="0" anchor="ctr"/>
          <a:lstStyle/>
          <a:p>
            <a:pPr/>
          </a:p>
        </p:txBody>
      </p:sp>
      <p:sp>
        <p:nvSpPr>
          <p:cNvPr id="632" name="Google Shape;283;p59"/>
          <p:cNvSpPr/>
          <p:nvPr/>
        </p:nvSpPr>
        <p:spPr>
          <a:xfrm>
            <a:off x="681174" y="2691701"/>
            <a:ext cx="4684802" cy="514201"/>
          </a:xfrm>
          <a:prstGeom prst="rect">
            <a:avLst/>
          </a:prstGeom>
          <a:solidFill>
            <a:srgbClr val="EFEFEF"/>
          </a:solidFill>
          <a:ln w="12700">
            <a:miter lim="400000"/>
          </a:ln>
        </p:spPr>
        <p:txBody>
          <a:bodyPr lIns="0" tIns="0" rIns="0" bIns="0" anchor="ctr"/>
          <a:lstStyle/>
          <a:p>
            <a:pPr/>
          </a:p>
        </p:txBody>
      </p:sp>
      <p:sp>
        <p:nvSpPr>
          <p:cNvPr id="633" name="Google Shape;284;p59"/>
          <p:cNvSpPr/>
          <p:nvPr/>
        </p:nvSpPr>
        <p:spPr>
          <a:xfrm>
            <a:off x="528275" y="2691626"/>
            <a:ext cx="903601" cy="51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454" y="0"/>
                </a:lnTo>
                <a:lnTo>
                  <a:pt x="21600" y="10800"/>
                </a:lnTo>
                <a:lnTo>
                  <a:pt x="15454" y="21600"/>
                </a:lnTo>
                <a:lnTo>
                  <a:pt x="0" y="21600"/>
                </a:lnTo>
                <a:close/>
              </a:path>
            </a:pathLst>
          </a:custGeom>
          <a:solidFill>
            <a:srgbClr val="4BBFAA"/>
          </a:solidFill>
          <a:ln w="12700">
            <a:miter lim="400000"/>
          </a:ln>
        </p:spPr>
        <p:txBody>
          <a:bodyPr lIns="0" tIns="0" rIns="0" bIns="0" anchor="ctr"/>
          <a:lstStyle/>
          <a:p>
            <a:pPr/>
          </a:p>
        </p:txBody>
      </p:sp>
      <p:pic>
        <p:nvPicPr>
          <p:cNvPr id="634" name="Google Shape;285;p59" descr="Google Shape;285;p59"/>
          <p:cNvPicPr>
            <a:picLocks noChangeAspect="1"/>
          </p:cNvPicPr>
          <p:nvPr/>
        </p:nvPicPr>
        <p:blipFill>
          <a:blip r:embed="rId4">
            <a:extLst/>
          </a:blip>
          <a:stretch>
            <a:fillRect/>
          </a:stretch>
        </p:blipFill>
        <p:spPr>
          <a:xfrm>
            <a:off x="741870" y="1085568"/>
            <a:ext cx="239851" cy="239851"/>
          </a:xfrm>
          <a:prstGeom prst="rect">
            <a:avLst/>
          </a:prstGeom>
          <a:ln w="12700">
            <a:miter lim="400000"/>
          </a:ln>
        </p:spPr>
      </p:pic>
      <p:pic>
        <p:nvPicPr>
          <p:cNvPr id="635" name="Google Shape;286;p59" descr="Google Shape;286;p59"/>
          <p:cNvPicPr>
            <a:picLocks noChangeAspect="1"/>
          </p:cNvPicPr>
          <p:nvPr/>
        </p:nvPicPr>
        <p:blipFill>
          <a:blip r:embed="rId4">
            <a:extLst/>
          </a:blip>
          <a:stretch>
            <a:fillRect/>
          </a:stretch>
        </p:blipFill>
        <p:spPr>
          <a:xfrm>
            <a:off x="741870" y="1663406"/>
            <a:ext cx="239851" cy="239851"/>
          </a:xfrm>
          <a:prstGeom prst="rect">
            <a:avLst/>
          </a:prstGeom>
          <a:ln w="12700">
            <a:miter lim="400000"/>
          </a:ln>
        </p:spPr>
      </p:pic>
      <p:pic>
        <p:nvPicPr>
          <p:cNvPr id="636" name="Google Shape;287;p59" descr="Google Shape;287;p59"/>
          <p:cNvPicPr>
            <a:picLocks noChangeAspect="1"/>
          </p:cNvPicPr>
          <p:nvPr/>
        </p:nvPicPr>
        <p:blipFill>
          <a:blip r:embed="rId4">
            <a:extLst/>
          </a:blip>
          <a:stretch>
            <a:fillRect/>
          </a:stretch>
        </p:blipFill>
        <p:spPr>
          <a:xfrm>
            <a:off x="741870" y="2226130"/>
            <a:ext cx="239851" cy="239851"/>
          </a:xfrm>
          <a:prstGeom prst="rect">
            <a:avLst/>
          </a:prstGeom>
          <a:ln w="12700">
            <a:miter lim="400000"/>
          </a:ln>
        </p:spPr>
      </p:pic>
      <p:pic>
        <p:nvPicPr>
          <p:cNvPr id="637" name="Google Shape;288;p59" descr="Google Shape;288;p59"/>
          <p:cNvPicPr>
            <a:picLocks noChangeAspect="1"/>
          </p:cNvPicPr>
          <p:nvPr/>
        </p:nvPicPr>
        <p:blipFill>
          <a:blip r:embed="rId4">
            <a:extLst/>
          </a:blip>
          <a:stretch>
            <a:fillRect/>
          </a:stretch>
        </p:blipFill>
        <p:spPr>
          <a:xfrm>
            <a:off x="741870" y="2788942"/>
            <a:ext cx="239851" cy="239851"/>
          </a:xfrm>
          <a:prstGeom prst="rect">
            <a:avLst/>
          </a:prstGeom>
          <a:ln w="12700">
            <a:miter lim="400000"/>
          </a:ln>
        </p:spPr>
      </p:pic>
      <p:sp>
        <p:nvSpPr>
          <p:cNvPr id="638" name="Google Shape;289;p59"/>
          <p:cNvSpPr/>
          <p:nvPr/>
        </p:nvSpPr>
        <p:spPr>
          <a:xfrm>
            <a:off x="1443174" y="3259597"/>
            <a:ext cx="4684802" cy="514201"/>
          </a:xfrm>
          <a:prstGeom prst="rect">
            <a:avLst/>
          </a:prstGeom>
          <a:solidFill>
            <a:srgbClr val="D9D9D9"/>
          </a:solidFill>
          <a:ln w="12700">
            <a:miter lim="400000"/>
          </a:ln>
        </p:spPr>
        <p:txBody>
          <a:bodyPr lIns="0" tIns="0" rIns="0" bIns="0" anchor="ctr"/>
          <a:lstStyle/>
          <a:p>
            <a:pPr/>
          </a:p>
        </p:txBody>
      </p:sp>
      <p:sp>
        <p:nvSpPr>
          <p:cNvPr id="639" name="Google Shape;290;p59"/>
          <p:cNvSpPr/>
          <p:nvPr/>
        </p:nvSpPr>
        <p:spPr>
          <a:xfrm>
            <a:off x="681174" y="3259597"/>
            <a:ext cx="4684802" cy="514201"/>
          </a:xfrm>
          <a:prstGeom prst="rect">
            <a:avLst/>
          </a:prstGeom>
          <a:solidFill>
            <a:srgbClr val="EFEFEF"/>
          </a:solidFill>
          <a:ln w="12700">
            <a:miter lim="400000"/>
          </a:ln>
        </p:spPr>
        <p:txBody>
          <a:bodyPr lIns="0" tIns="0" rIns="0" bIns="0" anchor="ctr"/>
          <a:lstStyle/>
          <a:p>
            <a:pPr/>
          </a:p>
        </p:txBody>
      </p:sp>
      <p:sp>
        <p:nvSpPr>
          <p:cNvPr id="640" name="Google Shape;291;p59"/>
          <p:cNvSpPr/>
          <p:nvPr/>
        </p:nvSpPr>
        <p:spPr>
          <a:xfrm>
            <a:off x="528275" y="3259521"/>
            <a:ext cx="903601" cy="51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454" y="0"/>
                </a:lnTo>
                <a:lnTo>
                  <a:pt x="21600" y="10800"/>
                </a:lnTo>
                <a:lnTo>
                  <a:pt x="15454" y="21600"/>
                </a:lnTo>
                <a:lnTo>
                  <a:pt x="0" y="21600"/>
                </a:lnTo>
                <a:close/>
              </a:path>
            </a:pathLst>
          </a:custGeom>
          <a:solidFill>
            <a:srgbClr val="4BBFAA"/>
          </a:solidFill>
          <a:ln w="12700">
            <a:miter lim="400000"/>
          </a:ln>
        </p:spPr>
        <p:txBody>
          <a:bodyPr lIns="0" tIns="0" rIns="0" bIns="0" anchor="ctr"/>
          <a:lstStyle/>
          <a:p>
            <a:pPr/>
          </a:p>
        </p:txBody>
      </p:sp>
      <p:pic>
        <p:nvPicPr>
          <p:cNvPr id="641" name="Google Shape;292;p59" descr="Google Shape;292;p59"/>
          <p:cNvPicPr>
            <a:picLocks noChangeAspect="1"/>
          </p:cNvPicPr>
          <p:nvPr/>
        </p:nvPicPr>
        <p:blipFill>
          <a:blip r:embed="rId4">
            <a:extLst/>
          </a:blip>
          <a:stretch>
            <a:fillRect/>
          </a:stretch>
        </p:blipFill>
        <p:spPr>
          <a:xfrm>
            <a:off x="741870" y="3356838"/>
            <a:ext cx="239851" cy="239851"/>
          </a:xfrm>
          <a:prstGeom prst="rect">
            <a:avLst/>
          </a:prstGeom>
          <a:ln w="12700">
            <a:miter lim="400000"/>
          </a:ln>
        </p:spPr>
      </p:pic>
      <p:sp>
        <p:nvSpPr>
          <p:cNvPr id="642" name="Google Shape;293;p59"/>
          <p:cNvSpPr/>
          <p:nvPr/>
        </p:nvSpPr>
        <p:spPr>
          <a:xfrm>
            <a:off x="1443174" y="3834700"/>
            <a:ext cx="4684802" cy="514201"/>
          </a:xfrm>
          <a:prstGeom prst="rect">
            <a:avLst/>
          </a:prstGeom>
          <a:solidFill>
            <a:srgbClr val="D9D9D9"/>
          </a:solidFill>
          <a:ln w="12700">
            <a:miter lim="400000"/>
          </a:ln>
        </p:spPr>
        <p:txBody>
          <a:bodyPr lIns="0" tIns="0" rIns="0" bIns="0" anchor="ctr"/>
          <a:lstStyle/>
          <a:p>
            <a:pPr/>
          </a:p>
        </p:txBody>
      </p:sp>
      <p:sp>
        <p:nvSpPr>
          <p:cNvPr id="643" name="Google Shape;294;p59"/>
          <p:cNvSpPr/>
          <p:nvPr/>
        </p:nvSpPr>
        <p:spPr>
          <a:xfrm>
            <a:off x="681174" y="3834700"/>
            <a:ext cx="4684802" cy="514201"/>
          </a:xfrm>
          <a:prstGeom prst="rect">
            <a:avLst/>
          </a:prstGeom>
          <a:solidFill>
            <a:srgbClr val="EFEFEF"/>
          </a:solidFill>
          <a:ln w="12700">
            <a:miter lim="400000"/>
          </a:ln>
        </p:spPr>
        <p:txBody>
          <a:bodyPr lIns="0" tIns="0" rIns="0" bIns="0" anchor="ctr"/>
          <a:lstStyle/>
          <a:p>
            <a:pPr/>
          </a:p>
        </p:txBody>
      </p:sp>
      <p:sp>
        <p:nvSpPr>
          <p:cNvPr id="644" name="Google Shape;295;p59"/>
          <p:cNvSpPr/>
          <p:nvPr/>
        </p:nvSpPr>
        <p:spPr>
          <a:xfrm>
            <a:off x="528275" y="3834626"/>
            <a:ext cx="903601" cy="51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454" y="0"/>
                </a:lnTo>
                <a:lnTo>
                  <a:pt x="21600" y="10800"/>
                </a:lnTo>
                <a:lnTo>
                  <a:pt x="15454" y="21600"/>
                </a:lnTo>
                <a:lnTo>
                  <a:pt x="0" y="21600"/>
                </a:lnTo>
                <a:close/>
              </a:path>
            </a:pathLst>
          </a:custGeom>
          <a:solidFill>
            <a:srgbClr val="4BBFAA"/>
          </a:solidFill>
          <a:ln w="12700">
            <a:miter lim="400000"/>
          </a:ln>
        </p:spPr>
        <p:txBody>
          <a:bodyPr lIns="0" tIns="0" rIns="0" bIns="0" anchor="ctr"/>
          <a:lstStyle/>
          <a:p>
            <a:pPr/>
          </a:p>
        </p:txBody>
      </p:sp>
      <p:pic>
        <p:nvPicPr>
          <p:cNvPr id="645" name="Google Shape;296;p59" descr="Google Shape;296;p59"/>
          <p:cNvPicPr>
            <a:picLocks noChangeAspect="1"/>
          </p:cNvPicPr>
          <p:nvPr/>
        </p:nvPicPr>
        <p:blipFill>
          <a:blip r:embed="rId4">
            <a:extLst/>
          </a:blip>
          <a:stretch>
            <a:fillRect/>
          </a:stretch>
        </p:blipFill>
        <p:spPr>
          <a:xfrm>
            <a:off x="741870" y="3931942"/>
            <a:ext cx="239851" cy="239851"/>
          </a:xfrm>
          <a:prstGeom prst="rect">
            <a:avLst/>
          </a:prstGeom>
          <a:ln w="12700">
            <a:miter lim="400000"/>
          </a:ln>
        </p:spPr>
      </p:pic>
      <p:sp>
        <p:nvSpPr>
          <p:cNvPr id="646" name="Google Shape;297;p59"/>
          <p:cNvSpPr/>
          <p:nvPr/>
        </p:nvSpPr>
        <p:spPr>
          <a:xfrm>
            <a:off x="1443174" y="4402597"/>
            <a:ext cx="4684802" cy="514201"/>
          </a:xfrm>
          <a:prstGeom prst="rect">
            <a:avLst/>
          </a:prstGeom>
          <a:solidFill>
            <a:srgbClr val="D9D9D9"/>
          </a:solidFill>
          <a:ln w="12700">
            <a:miter lim="400000"/>
          </a:ln>
        </p:spPr>
        <p:txBody>
          <a:bodyPr lIns="0" tIns="0" rIns="0" bIns="0" anchor="ctr"/>
          <a:lstStyle/>
          <a:p>
            <a:pPr/>
          </a:p>
        </p:txBody>
      </p:sp>
      <p:sp>
        <p:nvSpPr>
          <p:cNvPr id="647" name="Google Shape;298;p59"/>
          <p:cNvSpPr/>
          <p:nvPr/>
        </p:nvSpPr>
        <p:spPr>
          <a:xfrm>
            <a:off x="681174" y="4402597"/>
            <a:ext cx="4684802" cy="514201"/>
          </a:xfrm>
          <a:prstGeom prst="rect">
            <a:avLst/>
          </a:prstGeom>
          <a:solidFill>
            <a:srgbClr val="EFEFEF"/>
          </a:solidFill>
          <a:ln w="12700">
            <a:miter lim="400000"/>
          </a:ln>
        </p:spPr>
        <p:txBody>
          <a:bodyPr lIns="0" tIns="0" rIns="0" bIns="0" anchor="ctr"/>
          <a:lstStyle/>
          <a:p>
            <a:pPr/>
          </a:p>
        </p:txBody>
      </p:sp>
      <p:sp>
        <p:nvSpPr>
          <p:cNvPr id="648" name="Google Shape;299;p59"/>
          <p:cNvSpPr/>
          <p:nvPr/>
        </p:nvSpPr>
        <p:spPr>
          <a:xfrm>
            <a:off x="528275" y="4402521"/>
            <a:ext cx="903601" cy="51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454" y="0"/>
                </a:lnTo>
                <a:lnTo>
                  <a:pt x="21600" y="10800"/>
                </a:lnTo>
                <a:lnTo>
                  <a:pt x="15454" y="21600"/>
                </a:lnTo>
                <a:lnTo>
                  <a:pt x="0" y="21600"/>
                </a:lnTo>
                <a:close/>
              </a:path>
            </a:pathLst>
          </a:custGeom>
          <a:solidFill>
            <a:srgbClr val="4BBFAA"/>
          </a:solidFill>
          <a:ln w="12700">
            <a:miter lim="400000"/>
          </a:ln>
        </p:spPr>
        <p:txBody>
          <a:bodyPr lIns="0" tIns="0" rIns="0" bIns="0" anchor="ctr"/>
          <a:lstStyle/>
          <a:p>
            <a:pPr/>
          </a:p>
        </p:txBody>
      </p:sp>
      <p:pic>
        <p:nvPicPr>
          <p:cNvPr id="649" name="Google Shape;300;p59" descr="Google Shape;300;p59"/>
          <p:cNvPicPr>
            <a:picLocks noChangeAspect="1"/>
          </p:cNvPicPr>
          <p:nvPr/>
        </p:nvPicPr>
        <p:blipFill>
          <a:blip r:embed="rId4">
            <a:extLst/>
          </a:blip>
          <a:stretch>
            <a:fillRect/>
          </a:stretch>
        </p:blipFill>
        <p:spPr>
          <a:xfrm>
            <a:off x="741870" y="4499838"/>
            <a:ext cx="239851" cy="239851"/>
          </a:xfrm>
          <a:prstGeom prst="rect">
            <a:avLst/>
          </a:prstGeom>
          <a:ln w="12700">
            <a:miter lim="400000"/>
          </a:ln>
        </p:spPr>
      </p:pic>
      <p:sp>
        <p:nvSpPr>
          <p:cNvPr id="650" name="Google Shape;301;p59"/>
          <p:cNvSpPr txBox="1"/>
          <p:nvPr/>
        </p:nvSpPr>
        <p:spPr>
          <a:xfrm>
            <a:off x="457200" y="163125"/>
            <a:ext cx="6965399" cy="640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3000">
                <a:solidFill>
                  <a:srgbClr val="21366C"/>
                </a:solidFill>
                <a:latin typeface="Roboto Slab"/>
                <a:ea typeface="Roboto Slab"/>
                <a:cs typeface="Roboto Slab"/>
                <a:sym typeface="Roboto Slab"/>
              </a:defRPr>
            </a:lvl1pPr>
          </a:lstStyle>
          <a:p>
            <a:pPr/>
            <a:r>
              <a:t>Agenda</a:t>
            </a:r>
          </a:p>
        </p:txBody>
      </p:sp>
      <p:sp>
        <p:nvSpPr>
          <p:cNvPr id="651" name="Body Level One…"/>
          <p:cNvSpPr txBox="1"/>
          <p:nvPr>
            <p:ph type="body" sz="quarter" idx="1"/>
          </p:nvPr>
        </p:nvSpPr>
        <p:spPr>
          <a:xfrm>
            <a:off x="1619399" y="1092150"/>
            <a:ext cx="3651002" cy="390600"/>
          </a:xfrm>
          <a:prstGeom prst="rect">
            <a:avLst/>
          </a:prstGeom>
        </p:spPr>
        <p:txBody>
          <a:bodyPr anchor="ctr"/>
          <a:lstStyle>
            <a:lvl1pPr marL="0" indent="0">
              <a:lnSpc>
                <a:spcPct val="100000"/>
              </a:lnSpc>
              <a:buClrTx/>
              <a:buSzTx/>
              <a:buFontTx/>
              <a:buNone/>
              <a:defRPr sz="1400">
                <a:solidFill>
                  <a:srgbClr val="666666"/>
                </a:solidFill>
                <a:latin typeface="Open Sans"/>
                <a:ea typeface="Open Sans"/>
                <a:cs typeface="Open Sans"/>
                <a:sym typeface="Open Sans"/>
              </a:defRPr>
            </a:lvl1pPr>
            <a:lvl2pPr marL="0" indent="0">
              <a:lnSpc>
                <a:spcPct val="100000"/>
              </a:lnSpc>
              <a:buClrTx/>
              <a:buSzTx/>
              <a:buFontTx/>
              <a:buNone/>
              <a:defRPr sz="1400">
                <a:solidFill>
                  <a:srgbClr val="666666"/>
                </a:solidFill>
                <a:latin typeface="Open Sans"/>
                <a:ea typeface="Open Sans"/>
                <a:cs typeface="Open Sans"/>
                <a:sym typeface="Open Sans"/>
              </a:defRPr>
            </a:lvl2pPr>
            <a:lvl3pPr marL="0" indent="0">
              <a:lnSpc>
                <a:spcPct val="100000"/>
              </a:lnSpc>
              <a:buClrTx/>
              <a:buSzTx/>
              <a:buFontTx/>
              <a:buNone/>
              <a:defRPr sz="1400">
                <a:solidFill>
                  <a:srgbClr val="666666"/>
                </a:solidFill>
                <a:latin typeface="Open Sans"/>
                <a:ea typeface="Open Sans"/>
                <a:cs typeface="Open Sans"/>
                <a:sym typeface="Open Sans"/>
              </a:defRPr>
            </a:lvl3pPr>
            <a:lvl4pPr marL="0" indent="0">
              <a:lnSpc>
                <a:spcPct val="100000"/>
              </a:lnSpc>
              <a:buClrTx/>
              <a:buSzTx/>
              <a:buFontTx/>
              <a:buNone/>
              <a:defRPr sz="1400">
                <a:solidFill>
                  <a:srgbClr val="666666"/>
                </a:solidFill>
                <a:latin typeface="Open Sans"/>
                <a:ea typeface="Open Sans"/>
                <a:cs typeface="Open Sans"/>
                <a:sym typeface="Open Sans"/>
              </a:defRPr>
            </a:lvl4pPr>
            <a:lvl5pPr marL="0" indent="0">
              <a:lnSpc>
                <a:spcPct val="100000"/>
              </a:lnSpc>
              <a:buClrTx/>
              <a:buSzTx/>
              <a:buFontTx/>
              <a:buNone/>
              <a:defRPr sz="1400">
                <a:solidFill>
                  <a:srgbClr val="666666"/>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652"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2">
    <p:spTree>
      <p:nvGrpSpPr>
        <p:cNvPr id="1" name=""/>
        <p:cNvGrpSpPr/>
        <p:nvPr/>
      </p:nvGrpSpPr>
      <p:grpSpPr>
        <a:xfrm>
          <a:off x="0" y="0"/>
          <a:ext cx="0" cy="0"/>
          <a:chOff x="0" y="0"/>
          <a:chExt cx="0" cy="0"/>
        </a:xfrm>
      </p:grpSpPr>
      <p:pic>
        <p:nvPicPr>
          <p:cNvPr id="659"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660" name="Google Shape;317;p60"/>
          <p:cNvSpPr/>
          <p:nvPr/>
        </p:nvSpPr>
        <p:spPr>
          <a:xfrm>
            <a:off x="1443174" y="1308249"/>
            <a:ext cx="4684802" cy="514201"/>
          </a:xfrm>
          <a:prstGeom prst="rect">
            <a:avLst/>
          </a:prstGeom>
          <a:solidFill>
            <a:srgbClr val="D9D9D9"/>
          </a:solidFill>
          <a:ln w="12700">
            <a:miter lim="400000"/>
          </a:ln>
        </p:spPr>
        <p:txBody>
          <a:bodyPr lIns="0" tIns="0" rIns="0" bIns="0" anchor="ctr"/>
          <a:lstStyle/>
          <a:p>
            <a:pPr/>
          </a:p>
        </p:txBody>
      </p:sp>
      <p:sp>
        <p:nvSpPr>
          <p:cNvPr id="661" name="Google Shape;318;p60"/>
          <p:cNvSpPr/>
          <p:nvPr/>
        </p:nvSpPr>
        <p:spPr>
          <a:xfrm>
            <a:off x="1443174" y="1870977"/>
            <a:ext cx="4684802" cy="514201"/>
          </a:xfrm>
          <a:prstGeom prst="rect">
            <a:avLst/>
          </a:prstGeom>
          <a:solidFill>
            <a:srgbClr val="D9D9D9"/>
          </a:solidFill>
          <a:ln w="12700">
            <a:miter lim="400000"/>
          </a:ln>
        </p:spPr>
        <p:txBody>
          <a:bodyPr lIns="0" tIns="0" rIns="0" bIns="0" anchor="ctr"/>
          <a:lstStyle/>
          <a:p>
            <a:pPr/>
          </a:p>
        </p:txBody>
      </p:sp>
      <p:sp>
        <p:nvSpPr>
          <p:cNvPr id="662" name="Google Shape;319;p60"/>
          <p:cNvSpPr/>
          <p:nvPr/>
        </p:nvSpPr>
        <p:spPr>
          <a:xfrm>
            <a:off x="1443174" y="2433773"/>
            <a:ext cx="4684802" cy="514201"/>
          </a:xfrm>
          <a:prstGeom prst="rect">
            <a:avLst/>
          </a:prstGeom>
          <a:solidFill>
            <a:srgbClr val="D9D9D9"/>
          </a:solidFill>
          <a:ln w="12700">
            <a:miter lim="400000"/>
          </a:ln>
        </p:spPr>
        <p:txBody>
          <a:bodyPr lIns="0" tIns="0" rIns="0" bIns="0" anchor="ctr"/>
          <a:lstStyle/>
          <a:p>
            <a:pPr/>
          </a:p>
        </p:txBody>
      </p:sp>
      <p:sp>
        <p:nvSpPr>
          <p:cNvPr id="663" name="Google Shape;320;p60"/>
          <p:cNvSpPr/>
          <p:nvPr/>
        </p:nvSpPr>
        <p:spPr>
          <a:xfrm>
            <a:off x="1443174" y="2996501"/>
            <a:ext cx="4684802" cy="514201"/>
          </a:xfrm>
          <a:prstGeom prst="rect">
            <a:avLst/>
          </a:prstGeom>
          <a:solidFill>
            <a:srgbClr val="D9D9D9"/>
          </a:solidFill>
          <a:ln w="12700">
            <a:miter lim="400000"/>
          </a:ln>
        </p:spPr>
        <p:txBody>
          <a:bodyPr lIns="0" tIns="0" rIns="0" bIns="0" anchor="ctr"/>
          <a:lstStyle/>
          <a:p>
            <a:pPr/>
          </a:p>
        </p:txBody>
      </p:sp>
      <p:sp>
        <p:nvSpPr>
          <p:cNvPr id="664" name="Google Shape;321;p60"/>
          <p:cNvSpPr txBox="1"/>
          <p:nvPr/>
        </p:nvSpPr>
        <p:spPr>
          <a:xfrm>
            <a:off x="457200" y="163125"/>
            <a:ext cx="6965399" cy="640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3000">
                <a:solidFill>
                  <a:srgbClr val="21366C"/>
                </a:solidFill>
                <a:latin typeface="Roboto Slab"/>
                <a:ea typeface="Roboto Slab"/>
                <a:cs typeface="Roboto Slab"/>
                <a:sym typeface="Roboto Slab"/>
              </a:defRPr>
            </a:lvl1pPr>
          </a:lstStyle>
          <a:p>
            <a:pPr/>
            <a:r>
              <a:t>Agenda</a:t>
            </a:r>
          </a:p>
        </p:txBody>
      </p:sp>
      <p:sp>
        <p:nvSpPr>
          <p:cNvPr id="665" name="Google Shape;322;p60"/>
          <p:cNvSpPr/>
          <p:nvPr/>
        </p:nvSpPr>
        <p:spPr>
          <a:xfrm>
            <a:off x="681174" y="1308249"/>
            <a:ext cx="4684802" cy="514201"/>
          </a:xfrm>
          <a:prstGeom prst="rect">
            <a:avLst/>
          </a:prstGeom>
          <a:solidFill>
            <a:srgbClr val="EFEFEF"/>
          </a:solidFill>
          <a:ln w="12700">
            <a:miter lim="400000"/>
          </a:ln>
        </p:spPr>
        <p:txBody>
          <a:bodyPr lIns="0" tIns="0" rIns="0" bIns="0" anchor="ctr"/>
          <a:lstStyle/>
          <a:p>
            <a:pPr/>
          </a:p>
        </p:txBody>
      </p:sp>
      <p:sp>
        <p:nvSpPr>
          <p:cNvPr id="666" name="Google Shape;323;p60"/>
          <p:cNvSpPr/>
          <p:nvPr/>
        </p:nvSpPr>
        <p:spPr>
          <a:xfrm>
            <a:off x="528275" y="1308174"/>
            <a:ext cx="903601" cy="5142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454" y="0"/>
                </a:lnTo>
                <a:lnTo>
                  <a:pt x="21600" y="10800"/>
                </a:lnTo>
                <a:lnTo>
                  <a:pt x="15454" y="21600"/>
                </a:lnTo>
                <a:lnTo>
                  <a:pt x="0" y="21600"/>
                </a:lnTo>
                <a:close/>
              </a:path>
            </a:pathLst>
          </a:custGeom>
          <a:solidFill>
            <a:srgbClr val="8BAB42"/>
          </a:solidFill>
          <a:ln w="12700">
            <a:miter lim="400000"/>
          </a:ln>
        </p:spPr>
        <p:txBody>
          <a:bodyPr lIns="0" tIns="0" rIns="0" bIns="0" anchor="ctr"/>
          <a:lstStyle/>
          <a:p>
            <a:pPr/>
          </a:p>
        </p:txBody>
      </p:sp>
      <p:sp>
        <p:nvSpPr>
          <p:cNvPr id="667" name="Google Shape;324;p60"/>
          <p:cNvSpPr/>
          <p:nvPr/>
        </p:nvSpPr>
        <p:spPr>
          <a:xfrm>
            <a:off x="681174" y="1870977"/>
            <a:ext cx="4684802" cy="514201"/>
          </a:xfrm>
          <a:prstGeom prst="rect">
            <a:avLst/>
          </a:prstGeom>
          <a:solidFill>
            <a:srgbClr val="EFEFEF"/>
          </a:solidFill>
          <a:ln w="12700">
            <a:miter lim="400000"/>
          </a:ln>
        </p:spPr>
        <p:txBody>
          <a:bodyPr lIns="0" tIns="0" rIns="0" bIns="0" anchor="ctr"/>
          <a:lstStyle/>
          <a:p>
            <a:pPr/>
          </a:p>
        </p:txBody>
      </p:sp>
      <p:sp>
        <p:nvSpPr>
          <p:cNvPr id="668" name="Google Shape;325;p60"/>
          <p:cNvSpPr/>
          <p:nvPr/>
        </p:nvSpPr>
        <p:spPr>
          <a:xfrm>
            <a:off x="528275" y="1870902"/>
            <a:ext cx="903601" cy="51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454" y="0"/>
                </a:lnTo>
                <a:lnTo>
                  <a:pt x="21600" y="10800"/>
                </a:lnTo>
                <a:lnTo>
                  <a:pt x="15454" y="21600"/>
                </a:lnTo>
                <a:lnTo>
                  <a:pt x="0" y="21600"/>
                </a:lnTo>
                <a:close/>
              </a:path>
            </a:pathLst>
          </a:custGeom>
          <a:solidFill>
            <a:srgbClr val="8BAB42"/>
          </a:solidFill>
          <a:ln w="12700">
            <a:miter lim="400000"/>
          </a:ln>
        </p:spPr>
        <p:txBody>
          <a:bodyPr lIns="0" tIns="0" rIns="0" bIns="0" anchor="ctr"/>
          <a:lstStyle/>
          <a:p>
            <a:pPr/>
          </a:p>
        </p:txBody>
      </p:sp>
      <p:sp>
        <p:nvSpPr>
          <p:cNvPr id="669" name="Google Shape;326;p60"/>
          <p:cNvSpPr/>
          <p:nvPr/>
        </p:nvSpPr>
        <p:spPr>
          <a:xfrm>
            <a:off x="681174" y="2433773"/>
            <a:ext cx="4684802" cy="514201"/>
          </a:xfrm>
          <a:prstGeom prst="rect">
            <a:avLst/>
          </a:prstGeom>
          <a:solidFill>
            <a:srgbClr val="EFEFEF"/>
          </a:solidFill>
          <a:ln w="12700">
            <a:miter lim="400000"/>
          </a:ln>
        </p:spPr>
        <p:txBody>
          <a:bodyPr lIns="0" tIns="0" rIns="0" bIns="0" anchor="ctr"/>
          <a:lstStyle/>
          <a:p>
            <a:pPr/>
          </a:p>
        </p:txBody>
      </p:sp>
      <p:sp>
        <p:nvSpPr>
          <p:cNvPr id="670" name="Google Shape;327;p60"/>
          <p:cNvSpPr/>
          <p:nvPr/>
        </p:nvSpPr>
        <p:spPr>
          <a:xfrm>
            <a:off x="528275" y="2433698"/>
            <a:ext cx="903601" cy="51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454" y="0"/>
                </a:lnTo>
                <a:lnTo>
                  <a:pt x="21600" y="10800"/>
                </a:lnTo>
                <a:lnTo>
                  <a:pt x="15454" y="21600"/>
                </a:lnTo>
                <a:lnTo>
                  <a:pt x="0" y="21600"/>
                </a:lnTo>
                <a:close/>
              </a:path>
            </a:pathLst>
          </a:custGeom>
          <a:solidFill>
            <a:srgbClr val="8BAB42"/>
          </a:solidFill>
          <a:ln w="12700">
            <a:miter lim="400000"/>
          </a:ln>
        </p:spPr>
        <p:txBody>
          <a:bodyPr lIns="0" tIns="0" rIns="0" bIns="0" anchor="ctr"/>
          <a:lstStyle/>
          <a:p>
            <a:pPr/>
          </a:p>
        </p:txBody>
      </p:sp>
      <p:sp>
        <p:nvSpPr>
          <p:cNvPr id="671" name="Google Shape;328;p60"/>
          <p:cNvSpPr/>
          <p:nvPr/>
        </p:nvSpPr>
        <p:spPr>
          <a:xfrm>
            <a:off x="681174" y="2996501"/>
            <a:ext cx="4684802" cy="514201"/>
          </a:xfrm>
          <a:prstGeom prst="rect">
            <a:avLst/>
          </a:prstGeom>
          <a:solidFill>
            <a:srgbClr val="EFEFEF"/>
          </a:solidFill>
          <a:ln w="12700">
            <a:miter lim="400000"/>
          </a:ln>
        </p:spPr>
        <p:txBody>
          <a:bodyPr lIns="0" tIns="0" rIns="0" bIns="0" anchor="ctr"/>
          <a:lstStyle/>
          <a:p>
            <a:pPr/>
          </a:p>
        </p:txBody>
      </p:sp>
      <p:sp>
        <p:nvSpPr>
          <p:cNvPr id="672" name="Google Shape;329;p60"/>
          <p:cNvSpPr/>
          <p:nvPr/>
        </p:nvSpPr>
        <p:spPr>
          <a:xfrm>
            <a:off x="528275" y="2996426"/>
            <a:ext cx="903601" cy="51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454" y="0"/>
                </a:lnTo>
                <a:lnTo>
                  <a:pt x="21600" y="10800"/>
                </a:lnTo>
                <a:lnTo>
                  <a:pt x="15454" y="21600"/>
                </a:lnTo>
                <a:lnTo>
                  <a:pt x="0" y="21600"/>
                </a:lnTo>
                <a:close/>
              </a:path>
            </a:pathLst>
          </a:custGeom>
          <a:solidFill>
            <a:srgbClr val="8BAB42"/>
          </a:solidFill>
          <a:ln w="12700">
            <a:miter lim="400000"/>
          </a:ln>
        </p:spPr>
        <p:txBody>
          <a:bodyPr lIns="0" tIns="0" rIns="0" bIns="0" anchor="ctr"/>
          <a:lstStyle/>
          <a:p>
            <a:pPr/>
          </a:p>
        </p:txBody>
      </p:sp>
      <p:pic>
        <p:nvPicPr>
          <p:cNvPr id="673" name="Google Shape;330;p60" descr="Google Shape;330;p60"/>
          <p:cNvPicPr>
            <a:picLocks noChangeAspect="1"/>
          </p:cNvPicPr>
          <p:nvPr/>
        </p:nvPicPr>
        <p:blipFill>
          <a:blip r:embed="rId3">
            <a:extLst/>
          </a:blip>
          <a:stretch>
            <a:fillRect/>
          </a:stretch>
        </p:blipFill>
        <p:spPr>
          <a:xfrm>
            <a:off x="741870" y="1390368"/>
            <a:ext cx="239851" cy="239851"/>
          </a:xfrm>
          <a:prstGeom prst="rect">
            <a:avLst/>
          </a:prstGeom>
          <a:ln w="12700">
            <a:miter lim="400000"/>
          </a:ln>
        </p:spPr>
      </p:pic>
      <p:pic>
        <p:nvPicPr>
          <p:cNvPr id="674" name="Google Shape;331;p60" descr="Google Shape;331;p60"/>
          <p:cNvPicPr>
            <a:picLocks noChangeAspect="1"/>
          </p:cNvPicPr>
          <p:nvPr/>
        </p:nvPicPr>
        <p:blipFill>
          <a:blip r:embed="rId3">
            <a:extLst/>
          </a:blip>
          <a:stretch>
            <a:fillRect/>
          </a:stretch>
        </p:blipFill>
        <p:spPr>
          <a:xfrm>
            <a:off x="741870" y="1968206"/>
            <a:ext cx="239851" cy="239851"/>
          </a:xfrm>
          <a:prstGeom prst="rect">
            <a:avLst/>
          </a:prstGeom>
          <a:ln w="12700">
            <a:miter lim="400000"/>
          </a:ln>
        </p:spPr>
      </p:pic>
      <p:pic>
        <p:nvPicPr>
          <p:cNvPr id="675" name="Google Shape;332;p60" descr="Google Shape;332;p60"/>
          <p:cNvPicPr>
            <a:picLocks noChangeAspect="1"/>
          </p:cNvPicPr>
          <p:nvPr/>
        </p:nvPicPr>
        <p:blipFill>
          <a:blip r:embed="rId3">
            <a:extLst/>
          </a:blip>
          <a:stretch>
            <a:fillRect/>
          </a:stretch>
        </p:blipFill>
        <p:spPr>
          <a:xfrm>
            <a:off x="741870" y="2530930"/>
            <a:ext cx="239851" cy="239851"/>
          </a:xfrm>
          <a:prstGeom prst="rect">
            <a:avLst/>
          </a:prstGeom>
          <a:ln w="12700">
            <a:miter lim="400000"/>
          </a:ln>
        </p:spPr>
      </p:pic>
      <p:pic>
        <p:nvPicPr>
          <p:cNvPr id="676" name="Google Shape;333;p60" descr="Google Shape;333;p60"/>
          <p:cNvPicPr>
            <a:picLocks noChangeAspect="1"/>
          </p:cNvPicPr>
          <p:nvPr/>
        </p:nvPicPr>
        <p:blipFill>
          <a:blip r:embed="rId3">
            <a:extLst/>
          </a:blip>
          <a:stretch>
            <a:fillRect/>
          </a:stretch>
        </p:blipFill>
        <p:spPr>
          <a:xfrm>
            <a:off x="741870" y="3093742"/>
            <a:ext cx="239851" cy="239851"/>
          </a:xfrm>
          <a:prstGeom prst="rect">
            <a:avLst/>
          </a:prstGeom>
          <a:ln w="12700">
            <a:miter lim="400000"/>
          </a:ln>
        </p:spPr>
      </p:pic>
      <p:sp>
        <p:nvSpPr>
          <p:cNvPr id="677" name="Google Shape;334;p60"/>
          <p:cNvSpPr/>
          <p:nvPr/>
        </p:nvSpPr>
        <p:spPr>
          <a:xfrm>
            <a:off x="1443174" y="3564397"/>
            <a:ext cx="4684802" cy="514201"/>
          </a:xfrm>
          <a:prstGeom prst="rect">
            <a:avLst/>
          </a:prstGeom>
          <a:solidFill>
            <a:srgbClr val="D9D9D9"/>
          </a:solidFill>
          <a:ln w="12700">
            <a:miter lim="400000"/>
          </a:ln>
        </p:spPr>
        <p:txBody>
          <a:bodyPr lIns="0" tIns="0" rIns="0" bIns="0" anchor="ctr"/>
          <a:lstStyle/>
          <a:p>
            <a:pPr/>
          </a:p>
        </p:txBody>
      </p:sp>
      <p:sp>
        <p:nvSpPr>
          <p:cNvPr id="678" name="Google Shape;335;p60"/>
          <p:cNvSpPr/>
          <p:nvPr/>
        </p:nvSpPr>
        <p:spPr>
          <a:xfrm>
            <a:off x="681174" y="3564397"/>
            <a:ext cx="4684802" cy="514201"/>
          </a:xfrm>
          <a:prstGeom prst="rect">
            <a:avLst/>
          </a:prstGeom>
          <a:solidFill>
            <a:srgbClr val="EFEFEF"/>
          </a:solidFill>
          <a:ln w="12700">
            <a:miter lim="400000"/>
          </a:ln>
        </p:spPr>
        <p:txBody>
          <a:bodyPr lIns="0" tIns="0" rIns="0" bIns="0" anchor="ctr"/>
          <a:lstStyle/>
          <a:p>
            <a:pPr/>
          </a:p>
        </p:txBody>
      </p:sp>
      <p:sp>
        <p:nvSpPr>
          <p:cNvPr id="679" name="Google Shape;336;p60"/>
          <p:cNvSpPr/>
          <p:nvPr/>
        </p:nvSpPr>
        <p:spPr>
          <a:xfrm>
            <a:off x="528275" y="3564321"/>
            <a:ext cx="903601" cy="51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454" y="0"/>
                </a:lnTo>
                <a:lnTo>
                  <a:pt x="21600" y="10800"/>
                </a:lnTo>
                <a:lnTo>
                  <a:pt x="15454" y="21600"/>
                </a:lnTo>
                <a:lnTo>
                  <a:pt x="0" y="21600"/>
                </a:lnTo>
                <a:close/>
              </a:path>
            </a:pathLst>
          </a:custGeom>
          <a:solidFill>
            <a:srgbClr val="8BAB42"/>
          </a:solidFill>
          <a:ln w="12700">
            <a:miter lim="400000"/>
          </a:ln>
        </p:spPr>
        <p:txBody>
          <a:bodyPr lIns="0" tIns="0" rIns="0" bIns="0" anchor="ctr"/>
          <a:lstStyle/>
          <a:p>
            <a:pPr/>
          </a:p>
        </p:txBody>
      </p:sp>
      <p:pic>
        <p:nvPicPr>
          <p:cNvPr id="680" name="Google Shape;337;p60" descr="Google Shape;337;p60"/>
          <p:cNvPicPr>
            <a:picLocks noChangeAspect="1"/>
          </p:cNvPicPr>
          <p:nvPr/>
        </p:nvPicPr>
        <p:blipFill>
          <a:blip r:embed="rId3">
            <a:extLst/>
          </a:blip>
          <a:stretch>
            <a:fillRect/>
          </a:stretch>
        </p:blipFill>
        <p:spPr>
          <a:xfrm>
            <a:off x="741870" y="3661638"/>
            <a:ext cx="239851" cy="239851"/>
          </a:xfrm>
          <a:prstGeom prst="rect">
            <a:avLst/>
          </a:prstGeom>
          <a:ln w="12700">
            <a:miter lim="400000"/>
          </a:ln>
        </p:spPr>
      </p:pic>
      <p:pic>
        <p:nvPicPr>
          <p:cNvPr id="681" name="Google Shape;338;p60" descr="Google Shape;338;p60"/>
          <p:cNvPicPr>
            <a:picLocks noChangeAspect="1"/>
          </p:cNvPicPr>
          <p:nvPr/>
        </p:nvPicPr>
        <p:blipFill>
          <a:blip r:embed="rId4">
            <a:extLst/>
          </a:blip>
          <a:stretch>
            <a:fillRect/>
          </a:stretch>
        </p:blipFill>
        <p:spPr>
          <a:xfrm>
            <a:off x="4052" y="0"/>
            <a:ext cx="140110" cy="3857627"/>
          </a:xfrm>
          <a:prstGeom prst="rect">
            <a:avLst/>
          </a:prstGeom>
          <a:ln w="12700">
            <a:miter lim="400000"/>
          </a:ln>
        </p:spPr>
      </p:pic>
      <p:sp>
        <p:nvSpPr>
          <p:cNvPr id="682" name="Body Level One…"/>
          <p:cNvSpPr txBox="1"/>
          <p:nvPr>
            <p:ph type="body" sz="quarter" idx="1"/>
          </p:nvPr>
        </p:nvSpPr>
        <p:spPr>
          <a:xfrm>
            <a:off x="1598275" y="1412313"/>
            <a:ext cx="3651001" cy="390601"/>
          </a:xfrm>
          <a:prstGeom prst="rect">
            <a:avLst/>
          </a:prstGeom>
        </p:spPr>
        <p:txBody>
          <a:bodyPr anchor="ctr"/>
          <a:lstStyle>
            <a:lvl1pPr marL="0" indent="0">
              <a:lnSpc>
                <a:spcPct val="100000"/>
              </a:lnSpc>
              <a:buClrTx/>
              <a:buSzTx/>
              <a:buFontTx/>
              <a:buNone/>
              <a:defRPr sz="1400">
                <a:solidFill>
                  <a:srgbClr val="666666"/>
                </a:solidFill>
                <a:latin typeface="Open Sans"/>
                <a:ea typeface="Open Sans"/>
                <a:cs typeface="Open Sans"/>
                <a:sym typeface="Open Sans"/>
              </a:defRPr>
            </a:lvl1pPr>
            <a:lvl2pPr marL="0" indent="0">
              <a:lnSpc>
                <a:spcPct val="100000"/>
              </a:lnSpc>
              <a:buClrTx/>
              <a:buSzTx/>
              <a:buFontTx/>
              <a:buNone/>
              <a:defRPr sz="1400">
                <a:solidFill>
                  <a:srgbClr val="666666"/>
                </a:solidFill>
                <a:latin typeface="Open Sans"/>
                <a:ea typeface="Open Sans"/>
                <a:cs typeface="Open Sans"/>
                <a:sym typeface="Open Sans"/>
              </a:defRPr>
            </a:lvl2pPr>
            <a:lvl3pPr marL="0" indent="0">
              <a:lnSpc>
                <a:spcPct val="100000"/>
              </a:lnSpc>
              <a:buClrTx/>
              <a:buSzTx/>
              <a:buFontTx/>
              <a:buNone/>
              <a:defRPr sz="1400">
                <a:solidFill>
                  <a:srgbClr val="666666"/>
                </a:solidFill>
                <a:latin typeface="Open Sans"/>
                <a:ea typeface="Open Sans"/>
                <a:cs typeface="Open Sans"/>
                <a:sym typeface="Open Sans"/>
              </a:defRPr>
            </a:lvl3pPr>
            <a:lvl4pPr marL="0" indent="0">
              <a:lnSpc>
                <a:spcPct val="100000"/>
              </a:lnSpc>
              <a:buClrTx/>
              <a:buSzTx/>
              <a:buFontTx/>
              <a:buNone/>
              <a:defRPr sz="1400">
                <a:solidFill>
                  <a:srgbClr val="666666"/>
                </a:solidFill>
                <a:latin typeface="Open Sans"/>
                <a:ea typeface="Open Sans"/>
                <a:cs typeface="Open Sans"/>
                <a:sym typeface="Open Sans"/>
              </a:defRPr>
            </a:lvl4pPr>
            <a:lvl5pPr marL="0" indent="0">
              <a:lnSpc>
                <a:spcPct val="100000"/>
              </a:lnSpc>
              <a:buClrTx/>
              <a:buSzTx/>
              <a:buFontTx/>
              <a:buNone/>
              <a:defRPr sz="1400">
                <a:solidFill>
                  <a:srgbClr val="666666"/>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683"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
    <p:spTree>
      <p:nvGrpSpPr>
        <p:cNvPr id="1" name=""/>
        <p:cNvGrpSpPr/>
        <p:nvPr/>
      </p:nvGrpSpPr>
      <p:grpSpPr>
        <a:xfrm>
          <a:off x="0" y="0"/>
          <a:ext cx="0" cy="0"/>
          <a:chOff x="0" y="0"/>
          <a:chExt cx="0" cy="0"/>
        </a:xfrm>
      </p:grpSpPr>
      <p:pic>
        <p:nvPicPr>
          <p:cNvPr id="690"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691" name="Title Text"/>
          <p:cNvSpPr txBox="1"/>
          <p:nvPr>
            <p:ph type="title"/>
          </p:nvPr>
        </p:nvSpPr>
        <p:spPr>
          <a:xfrm>
            <a:off x="369725" y="187801"/>
            <a:ext cx="8229601"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sp>
        <p:nvSpPr>
          <p:cNvPr id="692" name="Google Shape;351;p61"/>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693" name="Google Shape;352;p61" descr="Google Shape;352;p61"/>
          <p:cNvPicPr>
            <a:picLocks noChangeAspect="1"/>
          </p:cNvPicPr>
          <p:nvPr/>
        </p:nvPicPr>
        <p:blipFill>
          <a:blip r:embed="rId3">
            <a:extLst/>
          </a:blip>
          <a:stretch>
            <a:fillRect/>
          </a:stretch>
        </p:blipFill>
        <p:spPr>
          <a:xfrm>
            <a:off x="-5" y="0"/>
            <a:ext cx="136995" cy="3857627"/>
          </a:xfrm>
          <a:prstGeom prst="rect">
            <a:avLst/>
          </a:prstGeom>
          <a:ln w="12700">
            <a:miter lim="400000"/>
          </a:ln>
        </p:spPr>
      </p:pic>
      <p:sp>
        <p:nvSpPr>
          <p:cNvPr id="694" name="Body Level One…"/>
          <p:cNvSpPr txBox="1"/>
          <p:nvPr>
            <p:ph type="body" idx="1"/>
          </p:nvPr>
        </p:nvSpPr>
        <p:spPr>
          <a:xfrm>
            <a:off x="369725" y="778500"/>
            <a:ext cx="8093100" cy="3725701"/>
          </a:xfrm>
          <a:prstGeom prst="rect">
            <a:avLst/>
          </a:prstGeom>
        </p:spPr>
        <p:txBody>
          <a:bodyPr/>
          <a:lstStyle>
            <a:lvl1pPr indent="-355600">
              <a:buClr>
                <a:srgbClr val="A6A6A6"/>
              </a:buClr>
              <a:buSzPts val="2000"/>
              <a:buFont typeface="Helvetica"/>
              <a:buChar char="■"/>
              <a:defRPr sz="2000">
                <a:solidFill>
                  <a:srgbClr val="6F6F6F"/>
                </a:solidFill>
                <a:latin typeface="Open Sans"/>
                <a:ea typeface="Open Sans"/>
                <a:cs typeface="Open Sans"/>
                <a:sym typeface="Open Sans"/>
              </a:defRPr>
            </a:lvl1pPr>
            <a:lvl2pPr marL="952500" indent="-381000">
              <a:buClr>
                <a:srgbClr val="A6A6A6"/>
              </a:buClr>
              <a:buSzPts val="2000"/>
              <a:buFont typeface="Helvetica"/>
              <a:buChar char="●"/>
              <a:defRPr sz="2000">
                <a:solidFill>
                  <a:srgbClr val="6F6F6F"/>
                </a:solidFill>
                <a:latin typeface="Open Sans"/>
                <a:ea typeface="Open Sans"/>
                <a:cs typeface="Open Sans"/>
                <a:sym typeface="Open Sans"/>
              </a:defRPr>
            </a:lvl2pPr>
            <a:lvl3pPr marL="1454150" indent="-412750">
              <a:buClr>
                <a:srgbClr val="A6A6A6"/>
              </a:buClr>
              <a:buSzPts val="2000"/>
              <a:buFont typeface="Helvetica"/>
              <a:buChar char="○"/>
              <a:defRPr sz="2000">
                <a:solidFill>
                  <a:srgbClr val="6F6F6F"/>
                </a:solidFill>
                <a:latin typeface="Open Sans"/>
                <a:ea typeface="Open Sans"/>
                <a:cs typeface="Open Sans"/>
                <a:sym typeface="Open Sans"/>
              </a:defRPr>
            </a:lvl3pPr>
            <a:lvl4pPr marL="1964871" indent="-453571">
              <a:buClr>
                <a:srgbClr val="A6A6A6"/>
              </a:buClr>
              <a:buSzPts val="2000"/>
              <a:buFont typeface="Helvetica"/>
              <a:defRPr sz="2000">
                <a:solidFill>
                  <a:srgbClr val="6F6F6F"/>
                </a:solidFill>
                <a:latin typeface="Open Sans"/>
                <a:ea typeface="Open Sans"/>
                <a:cs typeface="Open Sans"/>
                <a:sym typeface="Open Sans"/>
              </a:defRPr>
            </a:lvl4pPr>
            <a:lvl5pPr marL="2422071" indent="-453571">
              <a:buClr>
                <a:srgbClr val="A6A6A6"/>
              </a:buClr>
              <a:buSzPts val="2000"/>
              <a:buFont typeface="Helvetica"/>
              <a:defRPr sz="2000">
                <a:solidFill>
                  <a:srgbClr val="6F6F6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695" name="Slide Number"/>
          <p:cNvSpPr txBox="1"/>
          <p:nvPr>
            <p:ph type="sldNum" sz="quarter" idx="2"/>
          </p:nvPr>
        </p:nvSpPr>
        <p:spPr>
          <a:xfrm>
            <a:off x="244715" y="4736950"/>
            <a:ext cx="322688"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2">
    <p:spTree>
      <p:nvGrpSpPr>
        <p:cNvPr id="1" name=""/>
        <p:cNvGrpSpPr/>
        <p:nvPr/>
      </p:nvGrpSpPr>
      <p:grpSpPr>
        <a:xfrm>
          <a:off x="0" y="0"/>
          <a:ext cx="0" cy="0"/>
          <a:chOff x="0" y="0"/>
          <a:chExt cx="0" cy="0"/>
        </a:xfrm>
      </p:grpSpPr>
      <p:pic>
        <p:nvPicPr>
          <p:cNvPr id="702"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703" name="Google Shape;356;p62"/>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704" name="Google Shape;358;p62" descr="Google Shape;358;p62"/>
          <p:cNvPicPr>
            <a:picLocks noChangeAspect="1"/>
          </p:cNvPicPr>
          <p:nvPr/>
        </p:nvPicPr>
        <p:blipFill>
          <a:blip r:embed="rId3">
            <a:extLst/>
          </a:blip>
          <a:stretch>
            <a:fillRect/>
          </a:stretch>
        </p:blipFill>
        <p:spPr>
          <a:xfrm>
            <a:off x="5988" y="-5993"/>
            <a:ext cx="136995" cy="3857628"/>
          </a:xfrm>
          <a:prstGeom prst="rect">
            <a:avLst/>
          </a:prstGeom>
          <a:ln w="12700">
            <a:miter lim="400000"/>
          </a:ln>
        </p:spPr>
      </p:pic>
      <p:sp>
        <p:nvSpPr>
          <p:cNvPr id="705" name="Title Text"/>
          <p:cNvSpPr txBox="1"/>
          <p:nvPr>
            <p:ph type="title"/>
          </p:nvPr>
        </p:nvSpPr>
        <p:spPr>
          <a:xfrm>
            <a:off x="369725" y="187801"/>
            <a:ext cx="8229601"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sp>
        <p:nvSpPr>
          <p:cNvPr id="706" name="Body Level One…"/>
          <p:cNvSpPr txBox="1"/>
          <p:nvPr>
            <p:ph type="body" idx="1"/>
          </p:nvPr>
        </p:nvSpPr>
        <p:spPr>
          <a:xfrm>
            <a:off x="369725" y="778500"/>
            <a:ext cx="8093100" cy="3725701"/>
          </a:xfrm>
          <a:prstGeom prst="rect">
            <a:avLst/>
          </a:prstGeom>
        </p:spPr>
        <p:txBody>
          <a:bodyPr/>
          <a:lstStyle>
            <a:lvl1pPr indent="-355600">
              <a:buClr>
                <a:srgbClr val="A6A6A6"/>
              </a:buClr>
              <a:buSzPts val="2000"/>
              <a:buFont typeface="Helvetica"/>
              <a:buChar char="■"/>
              <a:defRPr sz="2000">
                <a:solidFill>
                  <a:srgbClr val="6F6F6F"/>
                </a:solidFill>
                <a:latin typeface="Open Sans"/>
                <a:ea typeface="Open Sans"/>
                <a:cs typeface="Open Sans"/>
                <a:sym typeface="Open Sans"/>
              </a:defRPr>
            </a:lvl1pPr>
            <a:lvl2pPr marL="952500" indent="-381000">
              <a:buClr>
                <a:srgbClr val="A6A6A6"/>
              </a:buClr>
              <a:buSzPts val="2000"/>
              <a:buFont typeface="Helvetica"/>
              <a:buChar char="●"/>
              <a:defRPr sz="2000">
                <a:solidFill>
                  <a:srgbClr val="6F6F6F"/>
                </a:solidFill>
                <a:latin typeface="Open Sans"/>
                <a:ea typeface="Open Sans"/>
                <a:cs typeface="Open Sans"/>
                <a:sym typeface="Open Sans"/>
              </a:defRPr>
            </a:lvl2pPr>
            <a:lvl3pPr marL="1454150" indent="-412750">
              <a:buClr>
                <a:srgbClr val="A6A6A6"/>
              </a:buClr>
              <a:buSzPts val="2000"/>
              <a:buFont typeface="Helvetica"/>
              <a:buChar char="○"/>
              <a:defRPr sz="2000">
                <a:solidFill>
                  <a:srgbClr val="6F6F6F"/>
                </a:solidFill>
                <a:latin typeface="Open Sans"/>
                <a:ea typeface="Open Sans"/>
                <a:cs typeface="Open Sans"/>
                <a:sym typeface="Open Sans"/>
              </a:defRPr>
            </a:lvl3pPr>
            <a:lvl4pPr marL="1964871" indent="-453571">
              <a:buClr>
                <a:srgbClr val="A6A6A6"/>
              </a:buClr>
              <a:buSzPts val="2000"/>
              <a:buFont typeface="Helvetica"/>
              <a:defRPr sz="2000">
                <a:solidFill>
                  <a:srgbClr val="6F6F6F"/>
                </a:solidFill>
                <a:latin typeface="Open Sans"/>
                <a:ea typeface="Open Sans"/>
                <a:cs typeface="Open Sans"/>
                <a:sym typeface="Open Sans"/>
              </a:defRPr>
            </a:lvl4pPr>
            <a:lvl5pPr marL="2422071" indent="-453571">
              <a:buClr>
                <a:srgbClr val="A6A6A6"/>
              </a:buClr>
              <a:buSzPts val="2000"/>
              <a:buFont typeface="Helvetica"/>
              <a:defRPr sz="2000">
                <a:solidFill>
                  <a:srgbClr val="6F6F6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707" name="Slide Number"/>
          <p:cNvSpPr txBox="1"/>
          <p:nvPr>
            <p:ph type="sldNum" sz="quarter" idx="2"/>
          </p:nvPr>
        </p:nvSpPr>
        <p:spPr>
          <a:xfrm>
            <a:off x="244715" y="4736950"/>
            <a:ext cx="322688"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5" name="Title Text"/>
          <p:cNvSpPr txBox="1"/>
          <p:nvPr>
            <p:ph type="title"/>
          </p:nvPr>
        </p:nvSpPr>
        <p:spPr>
          <a:xfrm>
            <a:off x="311699" y="555600"/>
            <a:ext cx="2808001" cy="755700"/>
          </a:xfrm>
          <a:prstGeom prst="rect">
            <a:avLst/>
          </a:prstGeom>
        </p:spPr>
        <p:txBody>
          <a:bodyPr anchor="b"/>
          <a:lstStyle>
            <a:lvl1pPr>
              <a:defRPr sz="2400"/>
            </a:lvl1pPr>
          </a:lstStyle>
          <a:p>
            <a:pPr/>
            <a:r>
              <a:t>Title Text</a:t>
            </a:r>
          </a:p>
        </p:txBody>
      </p:sp>
      <p:sp>
        <p:nvSpPr>
          <p:cNvPr id="56" name="Body Level One…"/>
          <p:cNvSpPr txBox="1"/>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1">
    <p:spTree>
      <p:nvGrpSpPr>
        <p:cNvPr id="1" name=""/>
        <p:cNvGrpSpPr/>
        <p:nvPr/>
      </p:nvGrpSpPr>
      <p:grpSpPr>
        <a:xfrm>
          <a:off x="0" y="0"/>
          <a:ext cx="0" cy="0"/>
          <a:chOff x="0" y="0"/>
          <a:chExt cx="0" cy="0"/>
        </a:xfrm>
      </p:grpSpPr>
      <p:pic>
        <p:nvPicPr>
          <p:cNvPr id="714"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715" name="Google Shape;362;p63"/>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716" name="Google Shape;363;p63" descr="Google Shape;363;p63"/>
          <p:cNvPicPr>
            <a:picLocks noChangeAspect="1"/>
          </p:cNvPicPr>
          <p:nvPr/>
        </p:nvPicPr>
        <p:blipFill>
          <a:blip r:embed="rId3">
            <a:extLst/>
          </a:blip>
          <a:stretch>
            <a:fillRect/>
          </a:stretch>
        </p:blipFill>
        <p:spPr>
          <a:xfrm>
            <a:off x="4052" y="0"/>
            <a:ext cx="140110" cy="3857627"/>
          </a:xfrm>
          <a:prstGeom prst="rect">
            <a:avLst/>
          </a:prstGeom>
          <a:ln w="12700">
            <a:miter lim="400000"/>
          </a:ln>
        </p:spPr>
      </p:pic>
      <p:sp>
        <p:nvSpPr>
          <p:cNvPr id="717" name="Title Text"/>
          <p:cNvSpPr txBox="1"/>
          <p:nvPr>
            <p:ph type="title"/>
          </p:nvPr>
        </p:nvSpPr>
        <p:spPr>
          <a:xfrm>
            <a:off x="369725" y="187801"/>
            <a:ext cx="8229601"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sp>
        <p:nvSpPr>
          <p:cNvPr id="718" name="Body Level One…"/>
          <p:cNvSpPr txBox="1"/>
          <p:nvPr>
            <p:ph type="body" idx="1"/>
          </p:nvPr>
        </p:nvSpPr>
        <p:spPr>
          <a:xfrm>
            <a:off x="369725" y="778500"/>
            <a:ext cx="8093100" cy="3725701"/>
          </a:xfrm>
          <a:prstGeom prst="rect">
            <a:avLst/>
          </a:prstGeom>
        </p:spPr>
        <p:txBody>
          <a:bodyPr/>
          <a:lstStyle>
            <a:lvl1pPr indent="-355600">
              <a:buClr>
                <a:srgbClr val="A6A6A6"/>
              </a:buClr>
              <a:buSzPts val="2000"/>
              <a:buFont typeface="Helvetica"/>
              <a:buChar char="■"/>
              <a:defRPr sz="2000">
                <a:solidFill>
                  <a:srgbClr val="6F6F6F"/>
                </a:solidFill>
                <a:latin typeface="Open Sans"/>
                <a:ea typeface="Open Sans"/>
                <a:cs typeface="Open Sans"/>
                <a:sym typeface="Open Sans"/>
              </a:defRPr>
            </a:lvl1pPr>
            <a:lvl2pPr marL="952500" indent="-381000">
              <a:buClr>
                <a:srgbClr val="A6A6A6"/>
              </a:buClr>
              <a:buSzPts val="2000"/>
              <a:buFont typeface="Helvetica"/>
              <a:buChar char="●"/>
              <a:defRPr sz="2000">
                <a:solidFill>
                  <a:srgbClr val="6F6F6F"/>
                </a:solidFill>
                <a:latin typeface="Open Sans"/>
                <a:ea typeface="Open Sans"/>
                <a:cs typeface="Open Sans"/>
                <a:sym typeface="Open Sans"/>
              </a:defRPr>
            </a:lvl2pPr>
            <a:lvl3pPr marL="1454150" indent="-412750">
              <a:buClr>
                <a:srgbClr val="A6A6A6"/>
              </a:buClr>
              <a:buSzPts val="2000"/>
              <a:buFont typeface="Helvetica"/>
              <a:buChar char="○"/>
              <a:defRPr sz="2000">
                <a:solidFill>
                  <a:srgbClr val="6F6F6F"/>
                </a:solidFill>
                <a:latin typeface="Open Sans"/>
                <a:ea typeface="Open Sans"/>
                <a:cs typeface="Open Sans"/>
                <a:sym typeface="Open Sans"/>
              </a:defRPr>
            </a:lvl3pPr>
            <a:lvl4pPr marL="1964871" indent="-453571">
              <a:buClr>
                <a:srgbClr val="A6A6A6"/>
              </a:buClr>
              <a:buSzPts val="2000"/>
              <a:buFont typeface="Helvetica"/>
              <a:defRPr sz="2000">
                <a:solidFill>
                  <a:srgbClr val="6F6F6F"/>
                </a:solidFill>
                <a:latin typeface="Open Sans"/>
                <a:ea typeface="Open Sans"/>
                <a:cs typeface="Open Sans"/>
                <a:sym typeface="Open Sans"/>
              </a:defRPr>
            </a:lvl4pPr>
            <a:lvl5pPr marL="2422071" indent="-453571">
              <a:buClr>
                <a:srgbClr val="A6A6A6"/>
              </a:buClr>
              <a:buSzPts val="2000"/>
              <a:buFont typeface="Helvetica"/>
              <a:defRPr sz="2000">
                <a:solidFill>
                  <a:srgbClr val="6F6F6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719" name="Slide Number"/>
          <p:cNvSpPr txBox="1"/>
          <p:nvPr>
            <p:ph type="sldNum" sz="quarter" idx="2"/>
          </p:nvPr>
        </p:nvSpPr>
        <p:spPr>
          <a:xfrm>
            <a:off x="244715" y="4736950"/>
            <a:ext cx="322688"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1_1">
    <p:spTree>
      <p:nvGrpSpPr>
        <p:cNvPr id="1" name=""/>
        <p:cNvGrpSpPr/>
        <p:nvPr/>
      </p:nvGrpSpPr>
      <p:grpSpPr>
        <a:xfrm>
          <a:off x="0" y="0"/>
          <a:ext cx="0" cy="0"/>
          <a:chOff x="0" y="0"/>
          <a:chExt cx="0" cy="0"/>
        </a:xfrm>
      </p:grpSpPr>
      <p:pic>
        <p:nvPicPr>
          <p:cNvPr id="726"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727" name="Google Shape;368;p64"/>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728" name="Google Shape;369;p64" descr="Google Shape;369;p64"/>
          <p:cNvPicPr>
            <a:picLocks noChangeAspect="1"/>
          </p:cNvPicPr>
          <p:nvPr/>
        </p:nvPicPr>
        <p:blipFill>
          <a:blip r:embed="rId3">
            <a:extLst/>
          </a:blip>
          <a:stretch>
            <a:fillRect/>
          </a:stretch>
        </p:blipFill>
        <p:spPr>
          <a:xfrm>
            <a:off x="-5" y="0"/>
            <a:ext cx="140109" cy="3857627"/>
          </a:xfrm>
          <a:prstGeom prst="rect">
            <a:avLst/>
          </a:prstGeom>
          <a:ln w="12700">
            <a:miter lim="400000"/>
          </a:ln>
        </p:spPr>
      </p:pic>
      <p:sp>
        <p:nvSpPr>
          <p:cNvPr id="729" name="Title Text"/>
          <p:cNvSpPr txBox="1"/>
          <p:nvPr>
            <p:ph type="title"/>
          </p:nvPr>
        </p:nvSpPr>
        <p:spPr>
          <a:xfrm>
            <a:off x="369725" y="187801"/>
            <a:ext cx="8229601"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sp>
        <p:nvSpPr>
          <p:cNvPr id="730" name="Body Level One…"/>
          <p:cNvSpPr txBox="1"/>
          <p:nvPr>
            <p:ph type="body" idx="1"/>
          </p:nvPr>
        </p:nvSpPr>
        <p:spPr>
          <a:xfrm>
            <a:off x="369725" y="778500"/>
            <a:ext cx="8093100" cy="3725701"/>
          </a:xfrm>
          <a:prstGeom prst="rect">
            <a:avLst/>
          </a:prstGeom>
        </p:spPr>
        <p:txBody>
          <a:bodyPr/>
          <a:lstStyle>
            <a:lvl1pPr indent="-355600">
              <a:lnSpc>
                <a:spcPct val="100000"/>
              </a:lnSpc>
              <a:buClr>
                <a:srgbClr val="A6A6A6"/>
              </a:buClr>
              <a:buSzPts val="2000"/>
              <a:buFont typeface="Helvetica"/>
              <a:buChar char="■"/>
              <a:defRPr sz="2000">
                <a:solidFill>
                  <a:srgbClr val="6F6F6F"/>
                </a:solidFill>
                <a:latin typeface="Open Sans"/>
                <a:ea typeface="Open Sans"/>
                <a:cs typeface="Open Sans"/>
                <a:sym typeface="Open Sans"/>
              </a:defRPr>
            </a:lvl1pPr>
            <a:lvl2pPr marL="952500" indent="-381000">
              <a:lnSpc>
                <a:spcPct val="100000"/>
              </a:lnSpc>
              <a:buClr>
                <a:srgbClr val="A6A6A6"/>
              </a:buClr>
              <a:buSzPts val="2000"/>
              <a:buFont typeface="Helvetica"/>
              <a:buChar char="●"/>
              <a:defRPr sz="2000">
                <a:solidFill>
                  <a:srgbClr val="6F6F6F"/>
                </a:solidFill>
                <a:latin typeface="Open Sans"/>
                <a:ea typeface="Open Sans"/>
                <a:cs typeface="Open Sans"/>
                <a:sym typeface="Open Sans"/>
              </a:defRPr>
            </a:lvl2pPr>
            <a:lvl3pPr marL="1454150" indent="-412750">
              <a:lnSpc>
                <a:spcPct val="100000"/>
              </a:lnSpc>
              <a:buClr>
                <a:srgbClr val="A6A6A6"/>
              </a:buClr>
              <a:buSzPts val="2000"/>
              <a:buFont typeface="Helvetica"/>
              <a:buChar char="○"/>
              <a:defRPr sz="2000">
                <a:solidFill>
                  <a:srgbClr val="6F6F6F"/>
                </a:solidFill>
                <a:latin typeface="Open Sans"/>
                <a:ea typeface="Open Sans"/>
                <a:cs typeface="Open Sans"/>
                <a:sym typeface="Open Sans"/>
              </a:defRPr>
            </a:lvl3pPr>
            <a:lvl4pPr marL="1964871" indent="-453571">
              <a:lnSpc>
                <a:spcPct val="100000"/>
              </a:lnSpc>
              <a:buClr>
                <a:srgbClr val="A6A6A6"/>
              </a:buClr>
              <a:buSzPts val="2000"/>
              <a:buFont typeface="Helvetica"/>
              <a:defRPr sz="2000">
                <a:solidFill>
                  <a:srgbClr val="6F6F6F"/>
                </a:solidFill>
                <a:latin typeface="Open Sans"/>
                <a:ea typeface="Open Sans"/>
                <a:cs typeface="Open Sans"/>
                <a:sym typeface="Open Sans"/>
              </a:defRPr>
            </a:lvl4pPr>
            <a:lvl5pPr marL="2422071" indent="-453571">
              <a:lnSpc>
                <a:spcPct val="100000"/>
              </a:lnSpc>
              <a:buClr>
                <a:srgbClr val="A6A6A6"/>
              </a:buClr>
              <a:buSzPts val="2000"/>
              <a:buFont typeface="Helvetica"/>
              <a:defRPr sz="2000">
                <a:solidFill>
                  <a:srgbClr val="6F6F6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731" name="Slide Number"/>
          <p:cNvSpPr txBox="1"/>
          <p:nvPr>
            <p:ph type="sldNum" sz="quarter" idx="2"/>
          </p:nvPr>
        </p:nvSpPr>
        <p:spPr>
          <a:xfrm>
            <a:off x="244715" y="4736950"/>
            <a:ext cx="322688"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1_1_1">
    <p:spTree>
      <p:nvGrpSpPr>
        <p:cNvPr id="1" name=""/>
        <p:cNvGrpSpPr/>
        <p:nvPr/>
      </p:nvGrpSpPr>
      <p:grpSpPr>
        <a:xfrm>
          <a:off x="0" y="0"/>
          <a:ext cx="0" cy="0"/>
          <a:chOff x="0" y="0"/>
          <a:chExt cx="0" cy="0"/>
        </a:xfrm>
      </p:grpSpPr>
      <p:pic>
        <p:nvPicPr>
          <p:cNvPr id="738"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739" name="Google Shape;374;p65"/>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740" name="Google Shape;375;p65" descr="Google Shape;375;p65"/>
          <p:cNvPicPr>
            <a:picLocks noChangeAspect="1"/>
          </p:cNvPicPr>
          <p:nvPr/>
        </p:nvPicPr>
        <p:blipFill>
          <a:blip r:embed="rId3">
            <a:extLst/>
          </a:blip>
          <a:stretch>
            <a:fillRect/>
          </a:stretch>
        </p:blipFill>
        <p:spPr>
          <a:xfrm>
            <a:off x="-5" y="-3386"/>
            <a:ext cx="140109" cy="3857627"/>
          </a:xfrm>
          <a:prstGeom prst="rect">
            <a:avLst/>
          </a:prstGeom>
          <a:ln w="12700">
            <a:miter lim="400000"/>
          </a:ln>
        </p:spPr>
      </p:pic>
      <p:sp>
        <p:nvSpPr>
          <p:cNvPr id="741" name="Title Text"/>
          <p:cNvSpPr txBox="1"/>
          <p:nvPr>
            <p:ph type="title"/>
          </p:nvPr>
        </p:nvSpPr>
        <p:spPr>
          <a:xfrm>
            <a:off x="369725" y="187801"/>
            <a:ext cx="8229601"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sp>
        <p:nvSpPr>
          <p:cNvPr id="742" name="Body Level One…"/>
          <p:cNvSpPr txBox="1"/>
          <p:nvPr>
            <p:ph type="body" idx="1"/>
          </p:nvPr>
        </p:nvSpPr>
        <p:spPr>
          <a:xfrm>
            <a:off x="369725" y="778500"/>
            <a:ext cx="8093100" cy="3725701"/>
          </a:xfrm>
          <a:prstGeom prst="rect">
            <a:avLst/>
          </a:prstGeom>
        </p:spPr>
        <p:txBody>
          <a:bodyPr/>
          <a:lstStyle>
            <a:lvl1pPr indent="-355600">
              <a:lnSpc>
                <a:spcPct val="100000"/>
              </a:lnSpc>
              <a:buClr>
                <a:srgbClr val="A6A6A6"/>
              </a:buClr>
              <a:buSzPts val="2000"/>
              <a:buFont typeface="Helvetica"/>
              <a:buChar char="■"/>
              <a:defRPr sz="2000">
                <a:solidFill>
                  <a:srgbClr val="6F6F6F"/>
                </a:solidFill>
                <a:latin typeface="Open Sans"/>
                <a:ea typeface="Open Sans"/>
                <a:cs typeface="Open Sans"/>
                <a:sym typeface="Open Sans"/>
              </a:defRPr>
            </a:lvl1pPr>
            <a:lvl2pPr marL="952500" indent="-381000">
              <a:lnSpc>
                <a:spcPct val="100000"/>
              </a:lnSpc>
              <a:buClr>
                <a:srgbClr val="A6A6A6"/>
              </a:buClr>
              <a:buSzPts val="2000"/>
              <a:buFont typeface="Helvetica"/>
              <a:buChar char="●"/>
              <a:defRPr sz="2000">
                <a:solidFill>
                  <a:srgbClr val="6F6F6F"/>
                </a:solidFill>
                <a:latin typeface="Open Sans"/>
                <a:ea typeface="Open Sans"/>
                <a:cs typeface="Open Sans"/>
                <a:sym typeface="Open Sans"/>
              </a:defRPr>
            </a:lvl2pPr>
            <a:lvl3pPr marL="1454150" indent="-412750">
              <a:lnSpc>
                <a:spcPct val="100000"/>
              </a:lnSpc>
              <a:buClr>
                <a:srgbClr val="A6A6A6"/>
              </a:buClr>
              <a:buSzPts val="2000"/>
              <a:buFont typeface="Helvetica"/>
              <a:buChar char="○"/>
              <a:defRPr sz="2000">
                <a:solidFill>
                  <a:srgbClr val="6F6F6F"/>
                </a:solidFill>
                <a:latin typeface="Open Sans"/>
                <a:ea typeface="Open Sans"/>
                <a:cs typeface="Open Sans"/>
                <a:sym typeface="Open Sans"/>
              </a:defRPr>
            </a:lvl3pPr>
            <a:lvl4pPr marL="1964871" indent="-453571">
              <a:lnSpc>
                <a:spcPct val="100000"/>
              </a:lnSpc>
              <a:buClr>
                <a:srgbClr val="A6A6A6"/>
              </a:buClr>
              <a:buSzPts val="2000"/>
              <a:buFont typeface="Helvetica"/>
              <a:defRPr sz="2000">
                <a:solidFill>
                  <a:srgbClr val="6F6F6F"/>
                </a:solidFill>
                <a:latin typeface="Open Sans"/>
                <a:ea typeface="Open Sans"/>
                <a:cs typeface="Open Sans"/>
                <a:sym typeface="Open Sans"/>
              </a:defRPr>
            </a:lvl4pPr>
            <a:lvl5pPr marL="2422071" indent="-453571">
              <a:lnSpc>
                <a:spcPct val="100000"/>
              </a:lnSpc>
              <a:buClr>
                <a:srgbClr val="A6A6A6"/>
              </a:buClr>
              <a:buSzPts val="2000"/>
              <a:buFont typeface="Helvetica"/>
              <a:defRPr sz="2000">
                <a:solidFill>
                  <a:srgbClr val="6F6F6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743" name="Slide Number"/>
          <p:cNvSpPr txBox="1"/>
          <p:nvPr>
            <p:ph type="sldNum" sz="quarter" idx="2"/>
          </p:nvPr>
        </p:nvSpPr>
        <p:spPr>
          <a:xfrm>
            <a:off x="244715" y="4736950"/>
            <a:ext cx="322688"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1_1_1_3">
    <p:spTree>
      <p:nvGrpSpPr>
        <p:cNvPr id="1" name=""/>
        <p:cNvGrpSpPr/>
        <p:nvPr/>
      </p:nvGrpSpPr>
      <p:grpSpPr>
        <a:xfrm>
          <a:off x="0" y="0"/>
          <a:ext cx="0" cy="0"/>
          <a:chOff x="0" y="0"/>
          <a:chExt cx="0" cy="0"/>
        </a:xfrm>
      </p:grpSpPr>
      <p:pic>
        <p:nvPicPr>
          <p:cNvPr id="750"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pic>
        <p:nvPicPr>
          <p:cNvPr id="751" name="Google Shape;380;p66" descr="Google Shape;380;p66"/>
          <p:cNvPicPr>
            <a:picLocks noChangeAspect="1"/>
          </p:cNvPicPr>
          <p:nvPr/>
        </p:nvPicPr>
        <p:blipFill>
          <a:blip r:embed="rId3">
            <a:extLst/>
          </a:blip>
          <a:stretch>
            <a:fillRect/>
          </a:stretch>
        </p:blipFill>
        <p:spPr>
          <a:xfrm>
            <a:off x="-5" y="-3386"/>
            <a:ext cx="140109" cy="3857627"/>
          </a:xfrm>
          <a:prstGeom prst="rect">
            <a:avLst/>
          </a:prstGeom>
          <a:ln w="12700">
            <a:miter lim="400000"/>
          </a:ln>
        </p:spPr>
      </p:pic>
      <p:sp>
        <p:nvSpPr>
          <p:cNvPr id="752" name="Google Shape;382;p66"/>
          <p:cNvSpPr/>
          <p:nvPr/>
        </p:nvSpPr>
        <p:spPr>
          <a:xfrm>
            <a:off x="1443174" y="1003440"/>
            <a:ext cx="4684801" cy="450301"/>
          </a:xfrm>
          <a:prstGeom prst="rect">
            <a:avLst/>
          </a:prstGeom>
          <a:solidFill>
            <a:srgbClr val="D9D9D9"/>
          </a:solidFill>
          <a:ln w="12700">
            <a:miter lim="400000"/>
          </a:ln>
        </p:spPr>
        <p:txBody>
          <a:bodyPr lIns="0" tIns="0" rIns="0" bIns="0" anchor="ctr"/>
          <a:lstStyle/>
          <a:p>
            <a:pPr/>
          </a:p>
        </p:txBody>
      </p:sp>
      <p:sp>
        <p:nvSpPr>
          <p:cNvPr id="753" name="Google Shape;383;p66"/>
          <p:cNvSpPr/>
          <p:nvPr/>
        </p:nvSpPr>
        <p:spPr>
          <a:xfrm>
            <a:off x="1443174" y="1496036"/>
            <a:ext cx="4684801" cy="450300"/>
          </a:xfrm>
          <a:prstGeom prst="rect">
            <a:avLst/>
          </a:prstGeom>
          <a:solidFill>
            <a:srgbClr val="D9D9D9"/>
          </a:solidFill>
          <a:ln w="12700">
            <a:miter lim="400000"/>
          </a:ln>
        </p:spPr>
        <p:txBody>
          <a:bodyPr lIns="0" tIns="0" rIns="0" bIns="0" anchor="ctr"/>
          <a:lstStyle/>
          <a:p>
            <a:pPr/>
          </a:p>
        </p:txBody>
      </p:sp>
      <p:sp>
        <p:nvSpPr>
          <p:cNvPr id="754" name="Google Shape;384;p66"/>
          <p:cNvSpPr/>
          <p:nvPr/>
        </p:nvSpPr>
        <p:spPr>
          <a:xfrm>
            <a:off x="1443174" y="1989769"/>
            <a:ext cx="4684801" cy="450301"/>
          </a:xfrm>
          <a:prstGeom prst="rect">
            <a:avLst/>
          </a:prstGeom>
          <a:solidFill>
            <a:srgbClr val="D9D9D9"/>
          </a:solidFill>
          <a:ln w="12700">
            <a:miter lim="400000"/>
          </a:ln>
        </p:spPr>
        <p:txBody>
          <a:bodyPr lIns="0" tIns="0" rIns="0" bIns="0" anchor="ctr"/>
          <a:lstStyle/>
          <a:p>
            <a:pPr/>
          </a:p>
        </p:txBody>
      </p:sp>
      <p:sp>
        <p:nvSpPr>
          <p:cNvPr id="755" name="Google Shape;385;p66"/>
          <p:cNvSpPr/>
          <p:nvPr/>
        </p:nvSpPr>
        <p:spPr>
          <a:xfrm>
            <a:off x="1443174" y="2482363"/>
            <a:ext cx="4684801" cy="450301"/>
          </a:xfrm>
          <a:prstGeom prst="rect">
            <a:avLst/>
          </a:prstGeom>
          <a:solidFill>
            <a:srgbClr val="D9D9D9"/>
          </a:solidFill>
          <a:ln w="12700">
            <a:miter lim="400000"/>
          </a:ln>
        </p:spPr>
        <p:txBody>
          <a:bodyPr lIns="0" tIns="0" rIns="0" bIns="0" anchor="ctr"/>
          <a:lstStyle/>
          <a:p>
            <a:pPr/>
          </a:p>
        </p:txBody>
      </p:sp>
      <p:sp>
        <p:nvSpPr>
          <p:cNvPr id="756" name="Google Shape;386;p66"/>
          <p:cNvSpPr txBox="1"/>
          <p:nvPr/>
        </p:nvSpPr>
        <p:spPr>
          <a:xfrm>
            <a:off x="457200" y="163125"/>
            <a:ext cx="6711299" cy="640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3000">
                <a:solidFill>
                  <a:srgbClr val="21366C"/>
                </a:solidFill>
                <a:latin typeface="Roboto Slab"/>
                <a:ea typeface="Roboto Slab"/>
                <a:cs typeface="Roboto Slab"/>
                <a:sym typeface="Roboto Slab"/>
              </a:defRPr>
            </a:lvl1pPr>
          </a:lstStyle>
          <a:p>
            <a:pPr/>
            <a:r>
              <a:t>Agenda</a:t>
            </a:r>
          </a:p>
        </p:txBody>
      </p:sp>
      <p:sp>
        <p:nvSpPr>
          <p:cNvPr id="757" name="Google Shape;387;p66"/>
          <p:cNvSpPr/>
          <p:nvPr/>
        </p:nvSpPr>
        <p:spPr>
          <a:xfrm>
            <a:off x="681174" y="1003440"/>
            <a:ext cx="4684802" cy="450301"/>
          </a:xfrm>
          <a:prstGeom prst="rect">
            <a:avLst/>
          </a:prstGeom>
          <a:solidFill>
            <a:srgbClr val="EFEFEF"/>
          </a:solidFill>
          <a:ln w="12700">
            <a:miter lim="400000"/>
          </a:ln>
        </p:spPr>
        <p:txBody>
          <a:bodyPr lIns="0" tIns="0" rIns="0" bIns="0" anchor="ctr"/>
          <a:lstStyle/>
          <a:p>
            <a:pPr/>
          </a:p>
        </p:txBody>
      </p:sp>
      <p:sp>
        <p:nvSpPr>
          <p:cNvPr id="758" name="Google Shape;388;p66"/>
          <p:cNvSpPr/>
          <p:nvPr/>
        </p:nvSpPr>
        <p:spPr>
          <a:xfrm>
            <a:off x="528275" y="1003374"/>
            <a:ext cx="903601" cy="450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218" y="0"/>
                </a:lnTo>
                <a:lnTo>
                  <a:pt x="21600" y="10800"/>
                </a:lnTo>
                <a:lnTo>
                  <a:pt x="16218" y="21600"/>
                </a:lnTo>
                <a:lnTo>
                  <a:pt x="0" y="21600"/>
                </a:lnTo>
                <a:close/>
              </a:path>
            </a:pathLst>
          </a:custGeom>
          <a:solidFill>
            <a:srgbClr val="F1C232"/>
          </a:solidFill>
          <a:ln w="12700">
            <a:miter lim="400000"/>
          </a:ln>
        </p:spPr>
        <p:txBody>
          <a:bodyPr lIns="0" tIns="0" rIns="0" bIns="0" anchor="ctr"/>
          <a:lstStyle/>
          <a:p>
            <a:pPr/>
          </a:p>
        </p:txBody>
      </p:sp>
      <p:sp>
        <p:nvSpPr>
          <p:cNvPr id="759" name="Google Shape;389;p66"/>
          <p:cNvSpPr/>
          <p:nvPr/>
        </p:nvSpPr>
        <p:spPr>
          <a:xfrm>
            <a:off x="681174" y="1496036"/>
            <a:ext cx="4684802" cy="450300"/>
          </a:xfrm>
          <a:prstGeom prst="rect">
            <a:avLst/>
          </a:prstGeom>
          <a:solidFill>
            <a:srgbClr val="EFEFEF"/>
          </a:solidFill>
          <a:ln w="12700">
            <a:miter lim="400000"/>
          </a:ln>
        </p:spPr>
        <p:txBody>
          <a:bodyPr lIns="0" tIns="0" rIns="0" bIns="0" anchor="ctr"/>
          <a:lstStyle/>
          <a:p>
            <a:pPr/>
          </a:p>
        </p:txBody>
      </p:sp>
      <p:sp>
        <p:nvSpPr>
          <p:cNvPr id="760" name="Google Shape;390;p66"/>
          <p:cNvSpPr/>
          <p:nvPr/>
        </p:nvSpPr>
        <p:spPr>
          <a:xfrm>
            <a:off x="528275" y="1495970"/>
            <a:ext cx="903601" cy="450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218" y="0"/>
                </a:lnTo>
                <a:lnTo>
                  <a:pt x="21600" y="10800"/>
                </a:lnTo>
                <a:lnTo>
                  <a:pt x="16218" y="21600"/>
                </a:lnTo>
                <a:lnTo>
                  <a:pt x="0" y="21600"/>
                </a:lnTo>
                <a:close/>
              </a:path>
            </a:pathLst>
          </a:custGeom>
          <a:solidFill>
            <a:srgbClr val="F1C232"/>
          </a:solidFill>
          <a:ln w="12700">
            <a:miter lim="400000"/>
          </a:ln>
        </p:spPr>
        <p:txBody>
          <a:bodyPr lIns="0" tIns="0" rIns="0" bIns="0" anchor="ctr"/>
          <a:lstStyle/>
          <a:p>
            <a:pPr/>
          </a:p>
        </p:txBody>
      </p:sp>
      <p:sp>
        <p:nvSpPr>
          <p:cNvPr id="761" name="Google Shape;391;p66"/>
          <p:cNvSpPr/>
          <p:nvPr/>
        </p:nvSpPr>
        <p:spPr>
          <a:xfrm>
            <a:off x="681174" y="1989769"/>
            <a:ext cx="4684802" cy="450301"/>
          </a:xfrm>
          <a:prstGeom prst="rect">
            <a:avLst/>
          </a:prstGeom>
          <a:solidFill>
            <a:srgbClr val="EFEFEF"/>
          </a:solidFill>
          <a:ln w="12700">
            <a:miter lim="400000"/>
          </a:ln>
        </p:spPr>
        <p:txBody>
          <a:bodyPr lIns="0" tIns="0" rIns="0" bIns="0" anchor="ctr"/>
          <a:lstStyle/>
          <a:p>
            <a:pPr/>
          </a:p>
        </p:txBody>
      </p:sp>
      <p:sp>
        <p:nvSpPr>
          <p:cNvPr id="762" name="Google Shape;392;p66"/>
          <p:cNvSpPr/>
          <p:nvPr/>
        </p:nvSpPr>
        <p:spPr>
          <a:xfrm>
            <a:off x="528275" y="1989702"/>
            <a:ext cx="903601" cy="450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218" y="0"/>
                </a:lnTo>
                <a:lnTo>
                  <a:pt x="21600" y="10800"/>
                </a:lnTo>
                <a:lnTo>
                  <a:pt x="16218" y="21600"/>
                </a:lnTo>
                <a:lnTo>
                  <a:pt x="0" y="21600"/>
                </a:lnTo>
                <a:close/>
              </a:path>
            </a:pathLst>
          </a:custGeom>
          <a:solidFill>
            <a:srgbClr val="F1C232"/>
          </a:solidFill>
          <a:ln w="12700">
            <a:miter lim="400000"/>
          </a:ln>
        </p:spPr>
        <p:txBody>
          <a:bodyPr lIns="0" tIns="0" rIns="0" bIns="0" anchor="ctr"/>
          <a:lstStyle/>
          <a:p>
            <a:pPr/>
          </a:p>
        </p:txBody>
      </p:sp>
      <p:sp>
        <p:nvSpPr>
          <p:cNvPr id="763" name="Google Shape;393;p66"/>
          <p:cNvSpPr/>
          <p:nvPr/>
        </p:nvSpPr>
        <p:spPr>
          <a:xfrm>
            <a:off x="681174" y="2482363"/>
            <a:ext cx="4684802" cy="450301"/>
          </a:xfrm>
          <a:prstGeom prst="rect">
            <a:avLst/>
          </a:prstGeom>
          <a:solidFill>
            <a:srgbClr val="EFEFEF"/>
          </a:solidFill>
          <a:ln w="12700">
            <a:miter lim="400000"/>
          </a:ln>
        </p:spPr>
        <p:txBody>
          <a:bodyPr lIns="0" tIns="0" rIns="0" bIns="0" anchor="ctr"/>
          <a:lstStyle/>
          <a:p>
            <a:pPr/>
          </a:p>
        </p:txBody>
      </p:sp>
      <p:sp>
        <p:nvSpPr>
          <p:cNvPr id="764" name="Google Shape;394;p66"/>
          <p:cNvSpPr/>
          <p:nvPr/>
        </p:nvSpPr>
        <p:spPr>
          <a:xfrm>
            <a:off x="528275" y="2482298"/>
            <a:ext cx="903601" cy="450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218" y="0"/>
                </a:lnTo>
                <a:lnTo>
                  <a:pt x="21600" y="10800"/>
                </a:lnTo>
                <a:lnTo>
                  <a:pt x="16218" y="21600"/>
                </a:lnTo>
                <a:lnTo>
                  <a:pt x="0" y="21600"/>
                </a:lnTo>
                <a:close/>
              </a:path>
            </a:pathLst>
          </a:custGeom>
          <a:solidFill>
            <a:srgbClr val="F1C232"/>
          </a:solidFill>
          <a:ln w="12700">
            <a:miter lim="400000"/>
          </a:ln>
        </p:spPr>
        <p:txBody>
          <a:bodyPr lIns="0" tIns="0" rIns="0" bIns="0" anchor="ctr"/>
          <a:lstStyle/>
          <a:p>
            <a:pPr/>
          </a:p>
        </p:txBody>
      </p:sp>
      <p:pic>
        <p:nvPicPr>
          <p:cNvPr id="765" name="Google Shape;395;p66" descr="Google Shape;395;p66"/>
          <p:cNvPicPr>
            <a:picLocks noChangeAspect="1"/>
          </p:cNvPicPr>
          <p:nvPr/>
        </p:nvPicPr>
        <p:blipFill>
          <a:blip r:embed="rId4">
            <a:extLst/>
          </a:blip>
          <a:stretch>
            <a:fillRect/>
          </a:stretch>
        </p:blipFill>
        <p:spPr>
          <a:xfrm>
            <a:off x="741875" y="1075324"/>
            <a:ext cx="213451" cy="209959"/>
          </a:xfrm>
          <a:prstGeom prst="rect">
            <a:avLst/>
          </a:prstGeom>
          <a:ln w="12700">
            <a:miter lim="400000"/>
          </a:ln>
        </p:spPr>
      </p:pic>
      <p:pic>
        <p:nvPicPr>
          <p:cNvPr id="766" name="Google Shape;396;p66" descr="Google Shape;396;p66"/>
          <p:cNvPicPr>
            <a:picLocks noChangeAspect="1"/>
          </p:cNvPicPr>
          <p:nvPr/>
        </p:nvPicPr>
        <p:blipFill>
          <a:blip r:embed="rId4">
            <a:extLst/>
          </a:blip>
          <a:stretch>
            <a:fillRect/>
          </a:stretch>
        </p:blipFill>
        <p:spPr>
          <a:xfrm>
            <a:off x="741875" y="1581147"/>
            <a:ext cx="213451" cy="209959"/>
          </a:xfrm>
          <a:prstGeom prst="rect">
            <a:avLst/>
          </a:prstGeom>
          <a:ln w="12700">
            <a:miter lim="400000"/>
          </a:ln>
        </p:spPr>
      </p:pic>
      <p:pic>
        <p:nvPicPr>
          <p:cNvPr id="767" name="Google Shape;397;p66" descr="Google Shape;397;p66"/>
          <p:cNvPicPr>
            <a:picLocks noChangeAspect="1"/>
          </p:cNvPicPr>
          <p:nvPr/>
        </p:nvPicPr>
        <p:blipFill>
          <a:blip r:embed="rId4">
            <a:extLst/>
          </a:blip>
          <a:stretch>
            <a:fillRect/>
          </a:stretch>
        </p:blipFill>
        <p:spPr>
          <a:xfrm>
            <a:off x="741875" y="2074819"/>
            <a:ext cx="213451" cy="209959"/>
          </a:xfrm>
          <a:prstGeom prst="rect">
            <a:avLst/>
          </a:prstGeom>
          <a:ln w="12700">
            <a:miter lim="400000"/>
          </a:ln>
        </p:spPr>
      </p:pic>
      <p:pic>
        <p:nvPicPr>
          <p:cNvPr id="768" name="Google Shape;398;p66" descr="Google Shape;398;p66"/>
          <p:cNvPicPr>
            <a:picLocks noChangeAspect="1"/>
          </p:cNvPicPr>
          <p:nvPr/>
        </p:nvPicPr>
        <p:blipFill>
          <a:blip r:embed="rId4">
            <a:extLst/>
          </a:blip>
          <a:stretch>
            <a:fillRect/>
          </a:stretch>
        </p:blipFill>
        <p:spPr>
          <a:xfrm>
            <a:off x="741875" y="2567489"/>
            <a:ext cx="213451" cy="209959"/>
          </a:xfrm>
          <a:prstGeom prst="rect">
            <a:avLst/>
          </a:prstGeom>
          <a:ln w="12700">
            <a:miter lim="400000"/>
          </a:ln>
        </p:spPr>
      </p:pic>
      <p:sp>
        <p:nvSpPr>
          <p:cNvPr id="769" name="Google Shape;399;p66"/>
          <p:cNvSpPr/>
          <p:nvPr/>
        </p:nvSpPr>
        <p:spPr>
          <a:xfrm>
            <a:off x="1443174" y="2979484"/>
            <a:ext cx="4684801" cy="450301"/>
          </a:xfrm>
          <a:prstGeom prst="rect">
            <a:avLst/>
          </a:prstGeom>
          <a:solidFill>
            <a:srgbClr val="D9D9D9"/>
          </a:solidFill>
          <a:ln w="12700">
            <a:miter lim="400000"/>
          </a:ln>
        </p:spPr>
        <p:txBody>
          <a:bodyPr lIns="0" tIns="0" rIns="0" bIns="0" anchor="ctr"/>
          <a:lstStyle/>
          <a:p>
            <a:pPr/>
          </a:p>
        </p:txBody>
      </p:sp>
      <p:sp>
        <p:nvSpPr>
          <p:cNvPr id="770" name="Google Shape;400;p66"/>
          <p:cNvSpPr/>
          <p:nvPr/>
        </p:nvSpPr>
        <p:spPr>
          <a:xfrm>
            <a:off x="681174" y="2979484"/>
            <a:ext cx="4684802" cy="450301"/>
          </a:xfrm>
          <a:prstGeom prst="rect">
            <a:avLst/>
          </a:prstGeom>
          <a:solidFill>
            <a:srgbClr val="EFEFEF"/>
          </a:solidFill>
          <a:ln w="12700">
            <a:miter lim="400000"/>
          </a:ln>
        </p:spPr>
        <p:txBody>
          <a:bodyPr lIns="0" tIns="0" rIns="0" bIns="0" anchor="ctr"/>
          <a:lstStyle/>
          <a:p>
            <a:pPr/>
          </a:p>
        </p:txBody>
      </p:sp>
      <p:sp>
        <p:nvSpPr>
          <p:cNvPr id="771" name="Google Shape;401;p66"/>
          <p:cNvSpPr/>
          <p:nvPr/>
        </p:nvSpPr>
        <p:spPr>
          <a:xfrm>
            <a:off x="528275" y="2979417"/>
            <a:ext cx="903601" cy="450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218" y="0"/>
                </a:lnTo>
                <a:lnTo>
                  <a:pt x="21600" y="10800"/>
                </a:lnTo>
                <a:lnTo>
                  <a:pt x="16218" y="21600"/>
                </a:lnTo>
                <a:lnTo>
                  <a:pt x="0" y="21600"/>
                </a:lnTo>
                <a:close/>
              </a:path>
            </a:pathLst>
          </a:custGeom>
          <a:solidFill>
            <a:srgbClr val="F1C232"/>
          </a:solidFill>
          <a:ln w="12700">
            <a:miter lim="400000"/>
          </a:ln>
        </p:spPr>
        <p:txBody>
          <a:bodyPr lIns="0" tIns="0" rIns="0" bIns="0" anchor="ctr"/>
          <a:lstStyle/>
          <a:p>
            <a:pPr/>
          </a:p>
        </p:txBody>
      </p:sp>
      <p:pic>
        <p:nvPicPr>
          <p:cNvPr id="772" name="Google Shape;402;p66" descr="Google Shape;402;p66"/>
          <p:cNvPicPr>
            <a:picLocks noChangeAspect="1"/>
          </p:cNvPicPr>
          <p:nvPr/>
        </p:nvPicPr>
        <p:blipFill>
          <a:blip r:embed="rId4">
            <a:extLst/>
          </a:blip>
          <a:stretch>
            <a:fillRect/>
          </a:stretch>
        </p:blipFill>
        <p:spPr>
          <a:xfrm>
            <a:off x="741875" y="3064609"/>
            <a:ext cx="213451" cy="209959"/>
          </a:xfrm>
          <a:prstGeom prst="rect">
            <a:avLst/>
          </a:prstGeom>
          <a:ln w="12700">
            <a:miter lim="400000"/>
          </a:ln>
        </p:spPr>
      </p:pic>
      <p:sp>
        <p:nvSpPr>
          <p:cNvPr id="773" name="Google Shape;403;p66"/>
          <p:cNvSpPr/>
          <p:nvPr/>
        </p:nvSpPr>
        <p:spPr>
          <a:xfrm>
            <a:off x="1443174" y="3482912"/>
            <a:ext cx="4684801" cy="450301"/>
          </a:xfrm>
          <a:prstGeom prst="rect">
            <a:avLst/>
          </a:prstGeom>
          <a:solidFill>
            <a:srgbClr val="D9D9D9"/>
          </a:solidFill>
          <a:ln w="12700">
            <a:miter lim="400000"/>
          </a:ln>
        </p:spPr>
        <p:txBody>
          <a:bodyPr lIns="0" tIns="0" rIns="0" bIns="0" anchor="ctr"/>
          <a:lstStyle/>
          <a:p>
            <a:pPr/>
          </a:p>
        </p:txBody>
      </p:sp>
      <p:sp>
        <p:nvSpPr>
          <p:cNvPr id="774" name="Google Shape;404;p66"/>
          <p:cNvSpPr/>
          <p:nvPr/>
        </p:nvSpPr>
        <p:spPr>
          <a:xfrm>
            <a:off x="681174" y="3482912"/>
            <a:ext cx="4684802" cy="450301"/>
          </a:xfrm>
          <a:prstGeom prst="rect">
            <a:avLst/>
          </a:prstGeom>
          <a:solidFill>
            <a:srgbClr val="EFEFEF"/>
          </a:solidFill>
          <a:ln w="12700">
            <a:miter lim="400000"/>
          </a:ln>
        </p:spPr>
        <p:txBody>
          <a:bodyPr lIns="0" tIns="0" rIns="0" bIns="0" anchor="ctr"/>
          <a:lstStyle/>
          <a:p>
            <a:pPr/>
          </a:p>
        </p:txBody>
      </p:sp>
      <p:sp>
        <p:nvSpPr>
          <p:cNvPr id="775" name="Google Shape;405;p66"/>
          <p:cNvSpPr/>
          <p:nvPr/>
        </p:nvSpPr>
        <p:spPr>
          <a:xfrm>
            <a:off x="528275" y="3482847"/>
            <a:ext cx="903601" cy="450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218" y="0"/>
                </a:lnTo>
                <a:lnTo>
                  <a:pt x="21600" y="10800"/>
                </a:lnTo>
                <a:lnTo>
                  <a:pt x="16218" y="21600"/>
                </a:lnTo>
                <a:lnTo>
                  <a:pt x="0" y="21600"/>
                </a:lnTo>
                <a:close/>
              </a:path>
            </a:pathLst>
          </a:custGeom>
          <a:solidFill>
            <a:srgbClr val="F1C232"/>
          </a:solidFill>
          <a:ln w="12700">
            <a:miter lim="400000"/>
          </a:ln>
        </p:spPr>
        <p:txBody>
          <a:bodyPr lIns="0" tIns="0" rIns="0" bIns="0" anchor="ctr"/>
          <a:lstStyle/>
          <a:p>
            <a:pPr/>
          </a:p>
        </p:txBody>
      </p:sp>
      <p:pic>
        <p:nvPicPr>
          <p:cNvPr id="776" name="Google Shape;406;p66" descr="Google Shape;406;p66"/>
          <p:cNvPicPr>
            <a:picLocks noChangeAspect="1"/>
          </p:cNvPicPr>
          <p:nvPr/>
        </p:nvPicPr>
        <p:blipFill>
          <a:blip r:embed="rId4">
            <a:extLst/>
          </a:blip>
          <a:stretch>
            <a:fillRect/>
          </a:stretch>
        </p:blipFill>
        <p:spPr>
          <a:xfrm>
            <a:off x="741875" y="3568038"/>
            <a:ext cx="213451" cy="209959"/>
          </a:xfrm>
          <a:prstGeom prst="rect">
            <a:avLst/>
          </a:prstGeom>
          <a:ln w="12700">
            <a:miter lim="400000"/>
          </a:ln>
        </p:spPr>
      </p:pic>
      <p:sp>
        <p:nvSpPr>
          <p:cNvPr id="777" name="Google Shape;407;p66"/>
          <p:cNvSpPr/>
          <p:nvPr/>
        </p:nvSpPr>
        <p:spPr>
          <a:xfrm>
            <a:off x="1443174" y="3980033"/>
            <a:ext cx="4684801" cy="450301"/>
          </a:xfrm>
          <a:prstGeom prst="rect">
            <a:avLst/>
          </a:prstGeom>
          <a:solidFill>
            <a:srgbClr val="D9D9D9"/>
          </a:solidFill>
          <a:ln w="12700">
            <a:miter lim="400000"/>
          </a:ln>
        </p:spPr>
        <p:txBody>
          <a:bodyPr lIns="0" tIns="0" rIns="0" bIns="0" anchor="ctr"/>
          <a:lstStyle/>
          <a:p>
            <a:pPr/>
          </a:p>
        </p:txBody>
      </p:sp>
      <p:sp>
        <p:nvSpPr>
          <p:cNvPr id="778" name="Google Shape;408;p66"/>
          <p:cNvSpPr/>
          <p:nvPr/>
        </p:nvSpPr>
        <p:spPr>
          <a:xfrm>
            <a:off x="681174" y="3980033"/>
            <a:ext cx="4684802" cy="450301"/>
          </a:xfrm>
          <a:prstGeom prst="rect">
            <a:avLst/>
          </a:prstGeom>
          <a:solidFill>
            <a:srgbClr val="EFEFEF"/>
          </a:solidFill>
          <a:ln w="12700">
            <a:miter lim="400000"/>
          </a:ln>
        </p:spPr>
        <p:txBody>
          <a:bodyPr lIns="0" tIns="0" rIns="0" bIns="0" anchor="ctr"/>
          <a:lstStyle/>
          <a:p>
            <a:pPr/>
          </a:p>
        </p:txBody>
      </p:sp>
      <p:sp>
        <p:nvSpPr>
          <p:cNvPr id="779" name="Google Shape;409;p66"/>
          <p:cNvSpPr/>
          <p:nvPr/>
        </p:nvSpPr>
        <p:spPr>
          <a:xfrm>
            <a:off x="528275" y="3979967"/>
            <a:ext cx="903601" cy="450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218" y="0"/>
                </a:lnTo>
                <a:lnTo>
                  <a:pt x="21600" y="10800"/>
                </a:lnTo>
                <a:lnTo>
                  <a:pt x="16218" y="21600"/>
                </a:lnTo>
                <a:lnTo>
                  <a:pt x="0" y="21600"/>
                </a:lnTo>
                <a:close/>
              </a:path>
            </a:pathLst>
          </a:custGeom>
          <a:solidFill>
            <a:srgbClr val="F1C232"/>
          </a:solidFill>
          <a:ln w="12700">
            <a:miter lim="400000"/>
          </a:ln>
        </p:spPr>
        <p:txBody>
          <a:bodyPr lIns="0" tIns="0" rIns="0" bIns="0" anchor="ctr"/>
          <a:lstStyle/>
          <a:p>
            <a:pPr/>
          </a:p>
        </p:txBody>
      </p:sp>
      <p:pic>
        <p:nvPicPr>
          <p:cNvPr id="780" name="Google Shape;410;p66" descr="Google Shape;410;p66"/>
          <p:cNvPicPr>
            <a:picLocks noChangeAspect="1"/>
          </p:cNvPicPr>
          <p:nvPr/>
        </p:nvPicPr>
        <p:blipFill>
          <a:blip r:embed="rId4">
            <a:extLst/>
          </a:blip>
          <a:stretch>
            <a:fillRect/>
          </a:stretch>
        </p:blipFill>
        <p:spPr>
          <a:xfrm>
            <a:off x="741875" y="4065158"/>
            <a:ext cx="213451" cy="209959"/>
          </a:xfrm>
          <a:prstGeom prst="rect">
            <a:avLst/>
          </a:prstGeom>
          <a:ln w="12700">
            <a:miter lim="400000"/>
          </a:ln>
        </p:spPr>
      </p:pic>
      <p:sp>
        <p:nvSpPr>
          <p:cNvPr id="781" name="Body Level One…"/>
          <p:cNvSpPr txBox="1"/>
          <p:nvPr>
            <p:ph type="body" sz="quarter" idx="1"/>
          </p:nvPr>
        </p:nvSpPr>
        <p:spPr>
          <a:xfrm>
            <a:off x="1598275" y="1024390"/>
            <a:ext cx="3651001" cy="390601"/>
          </a:xfrm>
          <a:prstGeom prst="rect">
            <a:avLst/>
          </a:prstGeom>
        </p:spPr>
        <p:txBody>
          <a:bodyPr anchor="ctr"/>
          <a:lstStyle>
            <a:lvl1pPr marL="0" indent="0">
              <a:lnSpc>
                <a:spcPct val="100000"/>
              </a:lnSpc>
              <a:buClrTx/>
              <a:buSzTx/>
              <a:buFontTx/>
              <a:buNone/>
              <a:defRPr sz="1400">
                <a:solidFill>
                  <a:srgbClr val="666666"/>
                </a:solidFill>
                <a:latin typeface="Open Sans"/>
                <a:ea typeface="Open Sans"/>
                <a:cs typeface="Open Sans"/>
                <a:sym typeface="Open Sans"/>
              </a:defRPr>
            </a:lvl1pPr>
            <a:lvl2pPr marL="0" indent="0">
              <a:lnSpc>
                <a:spcPct val="100000"/>
              </a:lnSpc>
              <a:buClrTx/>
              <a:buSzTx/>
              <a:buFontTx/>
              <a:buNone/>
              <a:defRPr sz="1400">
                <a:solidFill>
                  <a:srgbClr val="666666"/>
                </a:solidFill>
                <a:latin typeface="Open Sans"/>
                <a:ea typeface="Open Sans"/>
                <a:cs typeface="Open Sans"/>
                <a:sym typeface="Open Sans"/>
              </a:defRPr>
            </a:lvl2pPr>
            <a:lvl3pPr marL="0" indent="0">
              <a:lnSpc>
                <a:spcPct val="100000"/>
              </a:lnSpc>
              <a:buClrTx/>
              <a:buSzTx/>
              <a:buFontTx/>
              <a:buNone/>
              <a:defRPr sz="1400">
                <a:solidFill>
                  <a:srgbClr val="666666"/>
                </a:solidFill>
                <a:latin typeface="Open Sans"/>
                <a:ea typeface="Open Sans"/>
                <a:cs typeface="Open Sans"/>
                <a:sym typeface="Open Sans"/>
              </a:defRPr>
            </a:lvl3pPr>
            <a:lvl4pPr marL="0" indent="0">
              <a:lnSpc>
                <a:spcPct val="100000"/>
              </a:lnSpc>
              <a:buClrTx/>
              <a:buSzTx/>
              <a:buFontTx/>
              <a:buNone/>
              <a:defRPr sz="1400">
                <a:solidFill>
                  <a:srgbClr val="666666"/>
                </a:solidFill>
                <a:latin typeface="Open Sans"/>
                <a:ea typeface="Open Sans"/>
                <a:cs typeface="Open Sans"/>
                <a:sym typeface="Open Sans"/>
              </a:defRPr>
            </a:lvl4pPr>
            <a:lvl5pPr marL="0" indent="0">
              <a:lnSpc>
                <a:spcPct val="100000"/>
              </a:lnSpc>
              <a:buClrTx/>
              <a:buSzTx/>
              <a:buFontTx/>
              <a:buNone/>
              <a:defRPr sz="1400">
                <a:solidFill>
                  <a:srgbClr val="666666"/>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782" name="Slide Number"/>
          <p:cNvSpPr txBox="1"/>
          <p:nvPr>
            <p:ph type="sldNum" sz="quarter" idx="2"/>
          </p:nvPr>
        </p:nvSpPr>
        <p:spPr>
          <a:xfrm>
            <a:off x="244715" y="4736950"/>
            <a:ext cx="322688"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1_1_1_2">
    <p:spTree>
      <p:nvGrpSpPr>
        <p:cNvPr id="1" name=""/>
        <p:cNvGrpSpPr/>
        <p:nvPr/>
      </p:nvGrpSpPr>
      <p:grpSpPr>
        <a:xfrm>
          <a:off x="0" y="0"/>
          <a:ext cx="0" cy="0"/>
          <a:chOff x="0" y="0"/>
          <a:chExt cx="0" cy="0"/>
        </a:xfrm>
      </p:grpSpPr>
      <p:pic>
        <p:nvPicPr>
          <p:cNvPr id="789"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790" name="Google Shape;426;p67"/>
          <p:cNvSpPr txBox="1"/>
          <p:nvPr/>
        </p:nvSpPr>
        <p:spPr>
          <a:xfrm>
            <a:off x="503699" y="871774"/>
            <a:ext cx="7855802"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000">
                <a:solidFill>
                  <a:srgbClr val="6F6F6F"/>
                </a:solidFill>
                <a:latin typeface="Open Sans"/>
                <a:ea typeface="Open Sans"/>
                <a:cs typeface="Open Sans"/>
                <a:sym typeface="Open Sans"/>
              </a:defRPr>
            </a:lvl1pPr>
          </a:lstStyle>
          <a:p>
            <a:pPr/>
            <a:r>
              <a:t> </a:t>
            </a:r>
          </a:p>
        </p:txBody>
      </p:sp>
      <p:pic>
        <p:nvPicPr>
          <p:cNvPr id="791" name="Google Shape;428;p67" descr="Google Shape;428;p67"/>
          <p:cNvPicPr>
            <a:picLocks noChangeAspect="1"/>
          </p:cNvPicPr>
          <p:nvPr/>
        </p:nvPicPr>
        <p:blipFill>
          <a:blip r:embed="rId3">
            <a:extLst/>
          </a:blip>
          <a:stretch>
            <a:fillRect/>
          </a:stretch>
        </p:blipFill>
        <p:spPr>
          <a:xfrm>
            <a:off x="-1458" y="-5993"/>
            <a:ext cx="136995" cy="3857628"/>
          </a:xfrm>
          <a:prstGeom prst="rect">
            <a:avLst/>
          </a:prstGeom>
          <a:ln w="12700">
            <a:miter lim="400000"/>
          </a:ln>
        </p:spPr>
      </p:pic>
      <p:sp>
        <p:nvSpPr>
          <p:cNvPr id="792" name="Title Text"/>
          <p:cNvSpPr txBox="1"/>
          <p:nvPr>
            <p:ph type="title"/>
          </p:nvPr>
        </p:nvSpPr>
        <p:spPr>
          <a:xfrm>
            <a:off x="369725" y="187801"/>
            <a:ext cx="8229601"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sp>
        <p:nvSpPr>
          <p:cNvPr id="793" name="Body Level One…"/>
          <p:cNvSpPr txBox="1"/>
          <p:nvPr>
            <p:ph type="body" idx="1"/>
          </p:nvPr>
        </p:nvSpPr>
        <p:spPr>
          <a:xfrm>
            <a:off x="369725" y="778500"/>
            <a:ext cx="8093100" cy="3725701"/>
          </a:xfrm>
          <a:prstGeom prst="rect">
            <a:avLst/>
          </a:prstGeom>
        </p:spPr>
        <p:txBody>
          <a:bodyPr/>
          <a:lstStyle>
            <a:lvl1pPr indent="-355600">
              <a:lnSpc>
                <a:spcPct val="100000"/>
              </a:lnSpc>
              <a:buClr>
                <a:srgbClr val="A6A6A6"/>
              </a:buClr>
              <a:buSzPts val="2000"/>
              <a:buFont typeface="Helvetica"/>
              <a:buChar char="■"/>
              <a:defRPr sz="2000">
                <a:solidFill>
                  <a:srgbClr val="6F6F6F"/>
                </a:solidFill>
                <a:latin typeface="Open Sans"/>
                <a:ea typeface="Open Sans"/>
                <a:cs typeface="Open Sans"/>
                <a:sym typeface="Open Sans"/>
              </a:defRPr>
            </a:lvl1pPr>
            <a:lvl2pPr marL="952500" indent="-381000">
              <a:lnSpc>
                <a:spcPct val="100000"/>
              </a:lnSpc>
              <a:buClr>
                <a:srgbClr val="A6A6A6"/>
              </a:buClr>
              <a:buSzPts val="2000"/>
              <a:buFont typeface="Helvetica"/>
              <a:buChar char="●"/>
              <a:defRPr sz="2000">
                <a:solidFill>
                  <a:srgbClr val="6F6F6F"/>
                </a:solidFill>
                <a:latin typeface="Open Sans"/>
                <a:ea typeface="Open Sans"/>
                <a:cs typeface="Open Sans"/>
                <a:sym typeface="Open Sans"/>
              </a:defRPr>
            </a:lvl2pPr>
            <a:lvl3pPr marL="1454150" indent="-412750">
              <a:lnSpc>
                <a:spcPct val="100000"/>
              </a:lnSpc>
              <a:buClr>
                <a:srgbClr val="A6A6A6"/>
              </a:buClr>
              <a:buSzPts val="2000"/>
              <a:buFont typeface="Helvetica"/>
              <a:buChar char="○"/>
              <a:defRPr sz="2000">
                <a:solidFill>
                  <a:srgbClr val="6F6F6F"/>
                </a:solidFill>
                <a:latin typeface="Open Sans"/>
                <a:ea typeface="Open Sans"/>
                <a:cs typeface="Open Sans"/>
                <a:sym typeface="Open Sans"/>
              </a:defRPr>
            </a:lvl3pPr>
            <a:lvl4pPr marL="1964871" indent="-453571">
              <a:lnSpc>
                <a:spcPct val="100000"/>
              </a:lnSpc>
              <a:buClr>
                <a:srgbClr val="A6A6A6"/>
              </a:buClr>
              <a:buSzPts val="2000"/>
              <a:buFont typeface="Helvetica"/>
              <a:defRPr sz="2000">
                <a:solidFill>
                  <a:srgbClr val="6F6F6F"/>
                </a:solidFill>
                <a:latin typeface="Open Sans"/>
                <a:ea typeface="Open Sans"/>
                <a:cs typeface="Open Sans"/>
                <a:sym typeface="Open Sans"/>
              </a:defRPr>
            </a:lvl4pPr>
            <a:lvl5pPr marL="2422071" indent="-453571">
              <a:lnSpc>
                <a:spcPct val="100000"/>
              </a:lnSpc>
              <a:buClr>
                <a:srgbClr val="A6A6A6"/>
              </a:buClr>
              <a:buSzPts val="2000"/>
              <a:buFont typeface="Helvetica"/>
              <a:defRPr sz="2000">
                <a:solidFill>
                  <a:srgbClr val="6F6F6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794" name="Slide Number"/>
          <p:cNvSpPr txBox="1"/>
          <p:nvPr>
            <p:ph type="sldNum" sz="quarter" idx="2"/>
          </p:nvPr>
        </p:nvSpPr>
        <p:spPr>
          <a:xfrm>
            <a:off x="244715" y="4736950"/>
            <a:ext cx="322688"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1_1_1_1">
    <p:spTree>
      <p:nvGrpSpPr>
        <p:cNvPr id="1" name=""/>
        <p:cNvGrpSpPr/>
        <p:nvPr/>
      </p:nvGrpSpPr>
      <p:grpSpPr>
        <a:xfrm>
          <a:off x="0" y="0"/>
          <a:ext cx="0" cy="0"/>
          <a:chOff x="0" y="0"/>
          <a:chExt cx="0" cy="0"/>
        </a:xfrm>
      </p:grpSpPr>
      <p:pic>
        <p:nvPicPr>
          <p:cNvPr id="801"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802" name="Google Shape;432;p68"/>
          <p:cNvSpPr txBox="1"/>
          <p:nvPr/>
        </p:nvSpPr>
        <p:spPr>
          <a:xfrm>
            <a:off x="6170274" y="445575"/>
            <a:ext cx="2789701" cy="303273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b="1" sz="1800">
                <a:solidFill>
                  <a:srgbClr val="A6A6A6"/>
                </a:solidFill>
                <a:latin typeface="Open Sans"/>
                <a:ea typeface="Open Sans"/>
                <a:cs typeface="Open Sans"/>
                <a:sym typeface="Open Sans"/>
              </a:defRPr>
            </a:pPr>
            <a:r>
              <a:t>For case studies.</a:t>
            </a:r>
          </a:p>
          <a:p>
            <a:pPr>
              <a:lnSpc>
                <a:spcPct val="115000"/>
              </a:lnSpc>
              <a:defRPr sz="1800">
                <a:solidFill>
                  <a:srgbClr val="A6A6A6"/>
                </a:solidFill>
                <a:latin typeface="Open Sans"/>
                <a:ea typeface="Open Sans"/>
                <a:cs typeface="Open Sans"/>
                <a:sym typeface="Open Sans"/>
              </a:defRPr>
            </a:pPr>
            <a:r>
              <a:t>The screenshots in the desktop and phone can be easily added.</a:t>
            </a:r>
          </a:p>
          <a:p>
            <a:pPr>
              <a:lnSpc>
                <a:spcPct val="115000"/>
              </a:lnSpc>
              <a:defRPr sz="1800">
                <a:solidFill>
                  <a:srgbClr val="A6A6A6"/>
                </a:solidFill>
                <a:latin typeface="Open Sans"/>
                <a:ea typeface="Open Sans"/>
                <a:cs typeface="Open Sans"/>
                <a:sym typeface="Open Sans"/>
              </a:defRPr>
            </a:pPr>
            <a:r>
              <a:t>Click on the images and try it out.</a:t>
            </a:r>
          </a:p>
          <a:p>
            <a:pPr>
              <a:lnSpc>
                <a:spcPct val="115000"/>
              </a:lnSpc>
              <a:defRPr sz="1800">
                <a:solidFill>
                  <a:srgbClr val="A6A6A6"/>
                </a:solidFill>
                <a:latin typeface="Open Sans"/>
                <a:ea typeface="Open Sans"/>
                <a:cs typeface="Open Sans"/>
                <a:sym typeface="Open Sans"/>
              </a:defRPr>
            </a:pPr>
            <a:r>
              <a:t>All the images are separated. </a:t>
            </a:r>
          </a:p>
        </p:txBody>
      </p:sp>
      <p:pic>
        <p:nvPicPr>
          <p:cNvPr id="803" name="Google Shape;433;p68" descr="Google Shape;433;p68"/>
          <p:cNvPicPr>
            <a:picLocks noChangeAspect="1"/>
          </p:cNvPicPr>
          <p:nvPr/>
        </p:nvPicPr>
        <p:blipFill>
          <a:blip r:embed="rId3">
            <a:extLst/>
          </a:blip>
          <a:stretch>
            <a:fillRect/>
          </a:stretch>
        </p:blipFill>
        <p:spPr>
          <a:xfrm>
            <a:off x="381000" y="387449"/>
            <a:ext cx="3567675" cy="3018114"/>
          </a:xfrm>
          <a:prstGeom prst="rect">
            <a:avLst/>
          </a:prstGeom>
          <a:ln w="12700">
            <a:miter lim="400000"/>
          </a:ln>
        </p:spPr>
      </p:pic>
      <p:pic>
        <p:nvPicPr>
          <p:cNvPr id="804" name="Google Shape;434;p68" descr="Google Shape;434;p68"/>
          <p:cNvPicPr>
            <a:picLocks noChangeAspect="1"/>
          </p:cNvPicPr>
          <p:nvPr/>
        </p:nvPicPr>
        <p:blipFill>
          <a:blip r:embed="rId4">
            <a:extLst/>
          </a:blip>
          <a:stretch>
            <a:fillRect/>
          </a:stretch>
        </p:blipFill>
        <p:spPr>
          <a:xfrm>
            <a:off x="3440674" y="1385148"/>
            <a:ext cx="1868120" cy="2806333"/>
          </a:xfrm>
          <a:prstGeom prst="rect">
            <a:avLst/>
          </a:prstGeom>
          <a:ln w="12700">
            <a:miter lim="400000"/>
          </a:ln>
        </p:spPr>
      </p:pic>
      <p:sp>
        <p:nvSpPr>
          <p:cNvPr id="805" name="Slide Number"/>
          <p:cNvSpPr txBox="1"/>
          <p:nvPr>
            <p:ph type="sldNum" sz="quarter" idx="2"/>
          </p:nvPr>
        </p:nvSpPr>
        <p:spPr>
          <a:xfrm>
            <a:off x="244715" y="4736950"/>
            <a:ext cx="322688"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5">
    <p:spTree>
      <p:nvGrpSpPr>
        <p:cNvPr id="1" name=""/>
        <p:cNvGrpSpPr/>
        <p:nvPr/>
      </p:nvGrpSpPr>
      <p:grpSpPr>
        <a:xfrm>
          <a:off x="0" y="0"/>
          <a:ext cx="0" cy="0"/>
          <a:chOff x="0" y="0"/>
          <a:chExt cx="0" cy="0"/>
        </a:xfrm>
      </p:grpSpPr>
      <p:pic>
        <p:nvPicPr>
          <p:cNvPr id="812"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813" name="Google Shape;437;p69"/>
          <p:cNvSpPr/>
          <p:nvPr/>
        </p:nvSpPr>
        <p:spPr>
          <a:xfrm>
            <a:off x="3509366" y="1527330"/>
            <a:ext cx="4684801" cy="456302"/>
          </a:xfrm>
          <a:prstGeom prst="rect">
            <a:avLst/>
          </a:prstGeom>
          <a:solidFill>
            <a:srgbClr val="D9D9D9"/>
          </a:solidFill>
          <a:ln w="12700">
            <a:miter lim="400000"/>
          </a:ln>
        </p:spPr>
        <p:txBody>
          <a:bodyPr lIns="0" tIns="0" rIns="0" bIns="0" anchor="ctr"/>
          <a:lstStyle/>
          <a:p>
            <a:pPr/>
          </a:p>
        </p:txBody>
      </p:sp>
      <p:sp>
        <p:nvSpPr>
          <p:cNvPr id="814" name="Google Shape;438;p69"/>
          <p:cNvSpPr/>
          <p:nvPr/>
        </p:nvSpPr>
        <p:spPr>
          <a:xfrm>
            <a:off x="3509366" y="2035771"/>
            <a:ext cx="4684801" cy="456301"/>
          </a:xfrm>
          <a:prstGeom prst="rect">
            <a:avLst/>
          </a:prstGeom>
          <a:solidFill>
            <a:srgbClr val="D9D9D9"/>
          </a:solidFill>
          <a:ln w="12700">
            <a:miter lim="400000"/>
          </a:ln>
        </p:spPr>
        <p:txBody>
          <a:bodyPr lIns="0" tIns="0" rIns="0" bIns="0" anchor="ctr"/>
          <a:lstStyle/>
          <a:p>
            <a:pPr/>
          </a:p>
        </p:txBody>
      </p:sp>
      <p:sp>
        <p:nvSpPr>
          <p:cNvPr id="815" name="Google Shape;439;p69"/>
          <p:cNvSpPr txBox="1"/>
          <p:nvPr/>
        </p:nvSpPr>
        <p:spPr>
          <a:xfrm>
            <a:off x="528275" y="141650"/>
            <a:ext cx="8158499" cy="6400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a:defRPr sz="3000">
                <a:solidFill>
                  <a:srgbClr val="21366C"/>
                </a:solidFill>
                <a:latin typeface="Roboto Slab"/>
                <a:ea typeface="Roboto Slab"/>
                <a:cs typeface="Roboto Slab"/>
                <a:sym typeface="Roboto Slab"/>
              </a:defRPr>
            </a:lvl1pPr>
          </a:lstStyle>
          <a:p>
            <a:pPr/>
            <a:r>
              <a:t>Agenda</a:t>
            </a:r>
          </a:p>
        </p:txBody>
      </p:sp>
      <p:sp>
        <p:nvSpPr>
          <p:cNvPr id="816" name="Google Shape;440;p69"/>
          <p:cNvSpPr/>
          <p:nvPr/>
        </p:nvSpPr>
        <p:spPr>
          <a:xfrm>
            <a:off x="538251" y="1527337"/>
            <a:ext cx="6845401" cy="456301"/>
          </a:xfrm>
          <a:prstGeom prst="rect">
            <a:avLst/>
          </a:prstGeom>
          <a:solidFill>
            <a:srgbClr val="EFEFEF"/>
          </a:solidFill>
          <a:ln w="12700">
            <a:miter lim="400000"/>
          </a:ln>
        </p:spPr>
        <p:txBody>
          <a:bodyPr lIns="0" tIns="0" rIns="0" bIns="0" anchor="ctr"/>
          <a:lstStyle/>
          <a:p>
            <a:pPr/>
          </a:p>
        </p:txBody>
      </p:sp>
      <p:sp>
        <p:nvSpPr>
          <p:cNvPr id="817" name="Google Shape;441;p69"/>
          <p:cNvSpPr/>
          <p:nvPr/>
        </p:nvSpPr>
        <p:spPr>
          <a:xfrm>
            <a:off x="528275" y="1527265"/>
            <a:ext cx="903601" cy="456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146" y="0"/>
                </a:lnTo>
                <a:lnTo>
                  <a:pt x="21600" y="10800"/>
                </a:lnTo>
                <a:lnTo>
                  <a:pt x="16146" y="21600"/>
                </a:lnTo>
                <a:lnTo>
                  <a:pt x="0" y="21600"/>
                </a:lnTo>
                <a:close/>
              </a:path>
            </a:pathLst>
          </a:custGeom>
          <a:solidFill>
            <a:srgbClr val="21366C"/>
          </a:solidFill>
          <a:ln w="12700">
            <a:miter lim="400000"/>
          </a:ln>
        </p:spPr>
        <p:txBody>
          <a:bodyPr lIns="0" tIns="0" rIns="0" bIns="0" anchor="ctr"/>
          <a:lstStyle/>
          <a:p>
            <a:pPr/>
          </a:p>
        </p:txBody>
      </p:sp>
      <p:sp>
        <p:nvSpPr>
          <p:cNvPr id="818" name="Google Shape;442;p69"/>
          <p:cNvSpPr txBox="1"/>
          <p:nvPr/>
        </p:nvSpPr>
        <p:spPr>
          <a:xfrm>
            <a:off x="1570867" y="1558245"/>
            <a:ext cx="4462502"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solidFill>
                  <a:srgbClr val="666666"/>
                </a:solidFill>
                <a:latin typeface="Open Sans"/>
                <a:ea typeface="Open Sans"/>
                <a:cs typeface="Open Sans"/>
                <a:sym typeface="Open Sans"/>
              </a:defRPr>
            </a:lvl1pPr>
          </a:lstStyle>
          <a:p>
            <a:pPr/>
            <a:r>
              <a:t>Activity name here</a:t>
            </a:r>
          </a:p>
        </p:txBody>
      </p:sp>
      <p:sp>
        <p:nvSpPr>
          <p:cNvPr id="819" name="Google Shape;443;p69"/>
          <p:cNvSpPr/>
          <p:nvPr/>
        </p:nvSpPr>
        <p:spPr>
          <a:xfrm>
            <a:off x="538251" y="2035773"/>
            <a:ext cx="6845401" cy="456302"/>
          </a:xfrm>
          <a:prstGeom prst="rect">
            <a:avLst/>
          </a:prstGeom>
          <a:solidFill>
            <a:srgbClr val="EFEFEF"/>
          </a:solidFill>
          <a:ln w="12700">
            <a:miter lim="400000"/>
          </a:ln>
        </p:spPr>
        <p:txBody>
          <a:bodyPr lIns="0" tIns="0" rIns="0" bIns="0" anchor="ctr"/>
          <a:lstStyle/>
          <a:p>
            <a:pPr/>
          </a:p>
        </p:txBody>
      </p:sp>
      <p:sp>
        <p:nvSpPr>
          <p:cNvPr id="820" name="Google Shape;444;p69"/>
          <p:cNvSpPr/>
          <p:nvPr/>
        </p:nvSpPr>
        <p:spPr>
          <a:xfrm>
            <a:off x="528275" y="2035704"/>
            <a:ext cx="903601" cy="456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146" y="0"/>
                </a:lnTo>
                <a:lnTo>
                  <a:pt x="21600" y="10800"/>
                </a:lnTo>
                <a:lnTo>
                  <a:pt x="16146" y="21600"/>
                </a:lnTo>
                <a:lnTo>
                  <a:pt x="0" y="21600"/>
                </a:lnTo>
                <a:close/>
              </a:path>
            </a:pathLst>
          </a:custGeom>
          <a:solidFill>
            <a:srgbClr val="21366C"/>
          </a:solidFill>
          <a:ln w="12700">
            <a:miter lim="400000"/>
          </a:ln>
        </p:spPr>
        <p:txBody>
          <a:bodyPr lIns="0" tIns="0" rIns="0" bIns="0" anchor="ctr"/>
          <a:lstStyle/>
          <a:p>
            <a:pPr/>
          </a:p>
        </p:txBody>
      </p:sp>
      <p:sp>
        <p:nvSpPr>
          <p:cNvPr id="821" name="Google Shape;445;p69"/>
          <p:cNvSpPr txBox="1"/>
          <p:nvPr/>
        </p:nvSpPr>
        <p:spPr>
          <a:xfrm>
            <a:off x="1570867" y="2066687"/>
            <a:ext cx="4462502"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solidFill>
                  <a:srgbClr val="666666"/>
                </a:solidFill>
                <a:latin typeface="Open Sans"/>
                <a:ea typeface="Open Sans"/>
                <a:cs typeface="Open Sans"/>
                <a:sym typeface="Open Sans"/>
              </a:defRPr>
            </a:lvl1pPr>
          </a:lstStyle>
          <a:p>
            <a:pPr/>
            <a:r>
              <a:t>Activity name here</a:t>
            </a:r>
          </a:p>
        </p:txBody>
      </p:sp>
      <p:pic>
        <p:nvPicPr>
          <p:cNvPr id="822" name="Google Shape;446;p69" descr="Google Shape;446;p69"/>
          <p:cNvPicPr>
            <a:picLocks noChangeAspect="1"/>
          </p:cNvPicPr>
          <p:nvPr/>
        </p:nvPicPr>
        <p:blipFill>
          <a:blip r:embed="rId3">
            <a:extLst/>
          </a:blip>
          <a:stretch>
            <a:fillRect/>
          </a:stretch>
        </p:blipFill>
        <p:spPr>
          <a:xfrm>
            <a:off x="741875" y="1600215"/>
            <a:ext cx="215120" cy="212913"/>
          </a:xfrm>
          <a:prstGeom prst="rect">
            <a:avLst/>
          </a:prstGeom>
          <a:ln w="12700">
            <a:miter lim="400000"/>
          </a:ln>
        </p:spPr>
      </p:pic>
      <p:pic>
        <p:nvPicPr>
          <p:cNvPr id="823" name="Google Shape;447;p69" descr="Google Shape;447;p69"/>
          <p:cNvPicPr>
            <a:picLocks noChangeAspect="1"/>
          </p:cNvPicPr>
          <p:nvPr/>
        </p:nvPicPr>
        <p:blipFill>
          <a:blip r:embed="rId3">
            <a:extLst/>
          </a:blip>
          <a:stretch>
            <a:fillRect/>
          </a:stretch>
        </p:blipFill>
        <p:spPr>
          <a:xfrm>
            <a:off x="741875" y="2122008"/>
            <a:ext cx="215120" cy="212913"/>
          </a:xfrm>
          <a:prstGeom prst="rect">
            <a:avLst/>
          </a:prstGeom>
          <a:ln w="12700">
            <a:miter lim="400000"/>
          </a:ln>
        </p:spPr>
      </p:pic>
      <p:sp>
        <p:nvSpPr>
          <p:cNvPr id="824" name="Google Shape;448;p69"/>
          <p:cNvSpPr/>
          <p:nvPr/>
        </p:nvSpPr>
        <p:spPr>
          <a:xfrm>
            <a:off x="3509366" y="3037806"/>
            <a:ext cx="4684801" cy="456301"/>
          </a:xfrm>
          <a:prstGeom prst="rect">
            <a:avLst/>
          </a:prstGeom>
          <a:solidFill>
            <a:srgbClr val="D9D9D9"/>
          </a:solidFill>
          <a:ln w="12700">
            <a:miter lim="400000"/>
          </a:ln>
        </p:spPr>
        <p:txBody>
          <a:bodyPr lIns="0" tIns="0" rIns="0" bIns="0" anchor="ctr"/>
          <a:lstStyle/>
          <a:p>
            <a:pPr/>
          </a:p>
        </p:txBody>
      </p:sp>
      <p:sp>
        <p:nvSpPr>
          <p:cNvPr id="825" name="Google Shape;449;p69"/>
          <p:cNvSpPr/>
          <p:nvPr/>
        </p:nvSpPr>
        <p:spPr>
          <a:xfrm>
            <a:off x="538251" y="3037805"/>
            <a:ext cx="6845401" cy="456301"/>
          </a:xfrm>
          <a:prstGeom prst="rect">
            <a:avLst/>
          </a:prstGeom>
          <a:solidFill>
            <a:srgbClr val="EFEFEF"/>
          </a:solidFill>
          <a:ln w="12700">
            <a:miter lim="400000"/>
          </a:ln>
        </p:spPr>
        <p:txBody>
          <a:bodyPr lIns="0" tIns="0" rIns="0" bIns="0" anchor="ctr"/>
          <a:lstStyle/>
          <a:p>
            <a:pPr/>
          </a:p>
        </p:txBody>
      </p:sp>
      <p:sp>
        <p:nvSpPr>
          <p:cNvPr id="826" name="Google Shape;450;p69"/>
          <p:cNvSpPr/>
          <p:nvPr/>
        </p:nvSpPr>
        <p:spPr>
          <a:xfrm>
            <a:off x="528275" y="3037738"/>
            <a:ext cx="903601" cy="456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146" y="0"/>
                </a:lnTo>
                <a:lnTo>
                  <a:pt x="21600" y="10800"/>
                </a:lnTo>
                <a:lnTo>
                  <a:pt x="16146" y="21600"/>
                </a:lnTo>
                <a:lnTo>
                  <a:pt x="0" y="21600"/>
                </a:lnTo>
                <a:close/>
              </a:path>
            </a:pathLst>
          </a:custGeom>
          <a:solidFill>
            <a:srgbClr val="21366C"/>
          </a:solidFill>
          <a:ln w="12700">
            <a:miter lim="400000"/>
          </a:ln>
        </p:spPr>
        <p:txBody>
          <a:bodyPr lIns="0" tIns="0" rIns="0" bIns="0" anchor="ctr"/>
          <a:lstStyle/>
          <a:p>
            <a:pPr/>
          </a:p>
        </p:txBody>
      </p:sp>
      <p:sp>
        <p:nvSpPr>
          <p:cNvPr id="827" name="Google Shape;451;p69"/>
          <p:cNvSpPr txBox="1"/>
          <p:nvPr/>
        </p:nvSpPr>
        <p:spPr>
          <a:xfrm>
            <a:off x="1570873" y="3068725"/>
            <a:ext cx="35925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solidFill>
                  <a:srgbClr val="666666"/>
                </a:solidFill>
                <a:latin typeface="Open Sans"/>
                <a:ea typeface="Open Sans"/>
                <a:cs typeface="Open Sans"/>
                <a:sym typeface="Open Sans"/>
              </a:defRPr>
            </a:lvl1pPr>
          </a:lstStyle>
          <a:p>
            <a:pPr/>
            <a:r>
              <a:t>Activity name here</a:t>
            </a:r>
          </a:p>
        </p:txBody>
      </p:sp>
      <p:pic>
        <p:nvPicPr>
          <p:cNvPr id="828" name="Google Shape;452;p69" descr="Google Shape;452;p69"/>
          <p:cNvPicPr>
            <a:picLocks noChangeAspect="1"/>
          </p:cNvPicPr>
          <p:nvPr/>
        </p:nvPicPr>
        <p:blipFill>
          <a:blip r:embed="rId3">
            <a:extLst/>
          </a:blip>
          <a:stretch>
            <a:fillRect/>
          </a:stretch>
        </p:blipFill>
        <p:spPr>
          <a:xfrm>
            <a:off x="741875" y="3124123"/>
            <a:ext cx="215120" cy="212913"/>
          </a:xfrm>
          <a:prstGeom prst="rect">
            <a:avLst/>
          </a:prstGeom>
          <a:ln w="12700">
            <a:miter lim="400000"/>
          </a:ln>
        </p:spPr>
      </p:pic>
      <p:sp>
        <p:nvSpPr>
          <p:cNvPr id="829" name="Google Shape;453;p69"/>
          <p:cNvSpPr/>
          <p:nvPr/>
        </p:nvSpPr>
        <p:spPr>
          <a:xfrm>
            <a:off x="3509366" y="3539194"/>
            <a:ext cx="4684801" cy="456301"/>
          </a:xfrm>
          <a:prstGeom prst="rect">
            <a:avLst/>
          </a:prstGeom>
          <a:solidFill>
            <a:srgbClr val="D9D9D9"/>
          </a:solidFill>
          <a:ln w="12700">
            <a:miter lim="400000"/>
          </a:ln>
        </p:spPr>
        <p:txBody>
          <a:bodyPr lIns="0" tIns="0" rIns="0" bIns="0" anchor="ctr"/>
          <a:lstStyle/>
          <a:p>
            <a:pPr/>
          </a:p>
        </p:txBody>
      </p:sp>
      <p:sp>
        <p:nvSpPr>
          <p:cNvPr id="830" name="Google Shape;454;p69"/>
          <p:cNvSpPr/>
          <p:nvPr/>
        </p:nvSpPr>
        <p:spPr>
          <a:xfrm>
            <a:off x="3509366" y="4038720"/>
            <a:ext cx="4684801" cy="456301"/>
          </a:xfrm>
          <a:prstGeom prst="rect">
            <a:avLst/>
          </a:prstGeom>
          <a:solidFill>
            <a:srgbClr val="D9D9D9"/>
          </a:solidFill>
          <a:ln w="12700">
            <a:miter lim="400000"/>
          </a:ln>
        </p:spPr>
        <p:txBody>
          <a:bodyPr lIns="0" tIns="0" rIns="0" bIns="0" anchor="ctr"/>
          <a:lstStyle/>
          <a:p>
            <a:pPr/>
          </a:p>
        </p:txBody>
      </p:sp>
      <p:sp>
        <p:nvSpPr>
          <p:cNvPr id="831" name="Google Shape;455;p69"/>
          <p:cNvSpPr/>
          <p:nvPr/>
        </p:nvSpPr>
        <p:spPr>
          <a:xfrm>
            <a:off x="538251" y="3539190"/>
            <a:ext cx="6845401" cy="456301"/>
          </a:xfrm>
          <a:prstGeom prst="rect">
            <a:avLst/>
          </a:prstGeom>
          <a:solidFill>
            <a:srgbClr val="EFEFEF"/>
          </a:solidFill>
          <a:ln w="12700">
            <a:miter lim="400000"/>
          </a:ln>
        </p:spPr>
        <p:txBody>
          <a:bodyPr lIns="0" tIns="0" rIns="0" bIns="0" anchor="ctr"/>
          <a:lstStyle/>
          <a:p>
            <a:pPr/>
          </a:p>
        </p:txBody>
      </p:sp>
      <p:sp>
        <p:nvSpPr>
          <p:cNvPr id="832" name="Google Shape;456;p69"/>
          <p:cNvSpPr/>
          <p:nvPr/>
        </p:nvSpPr>
        <p:spPr>
          <a:xfrm>
            <a:off x="528275" y="3539128"/>
            <a:ext cx="903601" cy="456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146" y="0"/>
                </a:lnTo>
                <a:lnTo>
                  <a:pt x="21600" y="10800"/>
                </a:lnTo>
                <a:lnTo>
                  <a:pt x="16146" y="21600"/>
                </a:lnTo>
                <a:lnTo>
                  <a:pt x="0" y="21600"/>
                </a:lnTo>
                <a:close/>
              </a:path>
            </a:pathLst>
          </a:custGeom>
          <a:solidFill>
            <a:srgbClr val="21366C"/>
          </a:solidFill>
          <a:ln w="12700">
            <a:miter lim="400000"/>
          </a:ln>
        </p:spPr>
        <p:txBody>
          <a:bodyPr lIns="0" tIns="0" rIns="0" bIns="0" anchor="ctr"/>
          <a:lstStyle/>
          <a:p>
            <a:pPr/>
          </a:p>
        </p:txBody>
      </p:sp>
      <p:sp>
        <p:nvSpPr>
          <p:cNvPr id="833" name="Google Shape;457;p69"/>
          <p:cNvSpPr txBox="1"/>
          <p:nvPr/>
        </p:nvSpPr>
        <p:spPr>
          <a:xfrm>
            <a:off x="1570867" y="3570111"/>
            <a:ext cx="4462502"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solidFill>
                  <a:srgbClr val="666666"/>
                </a:solidFill>
                <a:latin typeface="Open Sans"/>
                <a:ea typeface="Open Sans"/>
                <a:cs typeface="Open Sans"/>
                <a:sym typeface="Open Sans"/>
              </a:defRPr>
            </a:lvl1pPr>
          </a:lstStyle>
          <a:p>
            <a:pPr/>
            <a:r>
              <a:t>Activity name here</a:t>
            </a:r>
          </a:p>
        </p:txBody>
      </p:sp>
      <p:sp>
        <p:nvSpPr>
          <p:cNvPr id="834" name="Google Shape;458;p69"/>
          <p:cNvSpPr/>
          <p:nvPr/>
        </p:nvSpPr>
        <p:spPr>
          <a:xfrm>
            <a:off x="538251" y="4038713"/>
            <a:ext cx="6845401" cy="456301"/>
          </a:xfrm>
          <a:prstGeom prst="rect">
            <a:avLst/>
          </a:prstGeom>
          <a:solidFill>
            <a:srgbClr val="EFEFEF"/>
          </a:solidFill>
          <a:ln w="12700">
            <a:miter lim="400000"/>
          </a:ln>
        </p:spPr>
        <p:txBody>
          <a:bodyPr lIns="0" tIns="0" rIns="0" bIns="0" anchor="ctr"/>
          <a:lstStyle/>
          <a:p>
            <a:pPr/>
          </a:p>
        </p:txBody>
      </p:sp>
      <p:sp>
        <p:nvSpPr>
          <p:cNvPr id="835" name="Google Shape;459;p69"/>
          <p:cNvSpPr/>
          <p:nvPr/>
        </p:nvSpPr>
        <p:spPr>
          <a:xfrm>
            <a:off x="528275" y="4038653"/>
            <a:ext cx="903601" cy="456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146" y="0"/>
                </a:lnTo>
                <a:lnTo>
                  <a:pt x="21600" y="10800"/>
                </a:lnTo>
                <a:lnTo>
                  <a:pt x="16146" y="21600"/>
                </a:lnTo>
                <a:lnTo>
                  <a:pt x="0" y="21600"/>
                </a:lnTo>
                <a:close/>
              </a:path>
            </a:pathLst>
          </a:custGeom>
          <a:solidFill>
            <a:srgbClr val="21366C"/>
          </a:solidFill>
          <a:ln w="12700">
            <a:miter lim="400000"/>
          </a:ln>
        </p:spPr>
        <p:txBody>
          <a:bodyPr lIns="0" tIns="0" rIns="0" bIns="0" anchor="ctr"/>
          <a:lstStyle/>
          <a:p>
            <a:pPr/>
          </a:p>
        </p:txBody>
      </p:sp>
      <p:sp>
        <p:nvSpPr>
          <p:cNvPr id="836" name="Google Shape;460;p69"/>
          <p:cNvSpPr txBox="1"/>
          <p:nvPr/>
        </p:nvSpPr>
        <p:spPr>
          <a:xfrm>
            <a:off x="1570867" y="4069636"/>
            <a:ext cx="4462502"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solidFill>
                  <a:srgbClr val="666666"/>
                </a:solidFill>
                <a:latin typeface="Open Sans"/>
                <a:ea typeface="Open Sans"/>
                <a:cs typeface="Open Sans"/>
                <a:sym typeface="Open Sans"/>
              </a:defRPr>
            </a:lvl1pPr>
          </a:lstStyle>
          <a:p>
            <a:pPr/>
            <a:r>
              <a:t>Activity name here</a:t>
            </a:r>
          </a:p>
        </p:txBody>
      </p:sp>
      <p:pic>
        <p:nvPicPr>
          <p:cNvPr id="837" name="Google Shape;461;p69" descr="Google Shape;461;p69"/>
          <p:cNvPicPr>
            <a:picLocks noChangeAspect="1"/>
          </p:cNvPicPr>
          <p:nvPr/>
        </p:nvPicPr>
        <p:blipFill>
          <a:blip r:embed="rId3">
            <a:extLst/>
          </a:blip>
          <a:stretch>
            <a:fillRect/>
          </a:stretch>
        </p:blipFill>
        <p:spPr>
          <a:xfrm>
            <a:off x="741875" y="3625438"/>
            <a:ext cx="215120" cy="212913"/>
          </a:xfrm>
          <a:prstGeom prst="rect">
            <a:avLst/>
          </a:prstGeom>
          <a:ln w="12700">
            <a:miter lim="400000"/>
          </a:ln>
        </p:spPr>
      </p:pic>
      <p:pic>
        <p:nvPicPr>
          <p:cNvPr id="838" name="Google Shape;462;p69" descr="Google Shape;462;p69"/>
          <p:cNvPicPr>
            <a:picLocks noChangeAspect="1"/>
          </p:cNvPicPr>
          <p:nvPr/>
        </p:nvPicPr>
        <p:blipFill>
          <a:blip r:embed="rId3">
            <a:extLst/>
          </a:blip>
          <a:stretch>
            <a:fillRect/>
          </a:stretch>
        </p:blipFill>
        <p:spPr>
          <a:xfrm>
            <a:off x="741875" y="4125040"/>
            <a:ext cx="215120" cy="212913"/>
          </a:xfrm>
          <a:prstGeom prst="rect">
            <a:avLst/>
          </a:prstGeom>
          <a:ln w="12700">
            <a:miter lim="400000"/>
          </a:ln>
        </p:spPr>
      </p:pic>
      <p:sp>
        <p:nvSpPr>
          <p:cNvPr id="839" name="Google Shape;463;p69"/>
          <p:cNvSpPr/>
          <p:nvPr/>
        </p:nvSpPr>
        <p:spPr>
          <a:xfrm>
            <a:off x="3509366" y="4542833"/>
            <a:ext cx="4684801" cy="456301"/>
          </a:xfrm>
          <a:prstGeom prst="rect">
            <a:avLst/>
          </a:prstGeom>
          <a:solidFill>
            <a:srgbClr val="D9D9D9"/>
          </a:solidFill>
          <a:ln w="12700">
            <a:miter lim="400000"/>
          </a:ln>
        </p:spPr>
        <p:txBody>
          <a:bodyPr lIns="0" tIns="0" rIns="0" bIns="0" anchor="ctr"/>
          <a:lstStyle/>
          <a:p>
            <a:pPr/>
          </a:p>
        </p:txBody>
      </p:sp>
      <p:sp>
        <p:nvSpPr>
          <p:cNvPr id="840" name="Google Shape;464;p69"/>
          <p:cNvSpPr/>
          <p:nvPr/>
        </p:nvSpPr>
        <p:spPr>
          <a:xfrm>
            <a:off x="538251" y="4542825"/>
            <a:ext cx="6845401" cy="456301"/>
          </a:xfrm>
          <a:prstGeom prst="rect">
            <a:avLst/>
          </a:prstGeom>
          <a:solidFill>
            <a:srgbClr val="EFEFEF"/>
          </a:solidFill>
          <a:ln w="12700">
            <a:miter lim="400000"/>
          </a:ln>
        </p:spPr>
        <p:txBody>
          <a:bodyPr lIns="0" tIns="0" rIns="0" bIns="0" anchor="ctr"/>
          <a:lstStyle/>
          <a:p>
            <a:pPr/>
          </a:p>
        </p:txBody>
      </p:sp>
      <p:sp>
        <p:nvSpPr>
          <p:cNvPr id="841" name="Google Shape;465;p69"/>
          <p:cNvSpPr/>
          <p:nvPr/>
        </p:nvSpPr>
        <p:spPr>
          <a:xfrm>
            <a:off x="528275" y="4542766"/>
            <a:ext cx="903601" cy="456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146" y="0"/>
                </a:lnTo>
                <a:lnTo>
                  <a:pt x="21600" y="10800"/>
                </a:lnTo>
                <a:lnTo>
                  <a:pt x="16146" y="21600"/>
                </a:lnTo>
                <a:lnTo>
                  <a:pt x="0" y="21600"/>
                </a:lnTo>
                <a:close/>
              </a:path>
            </a:pathLst>
          </a:custGeom>
          <a:solidFill>
            <a:srgbClr val="21366C"/>
          </a:solidFill>
          <a:ln w="12700">
            <a:miter lim="400000"/>
          </a:ln>
        </p:spPr>
        <p:txBody>
          <a:bodyPr lIns="0" tIns="0" rIns="0" bIns="0" anchor="ctr"/>
          <a:lstStyle/>
          <a:p>
            <a:pPr/>
          </a:p>
        </p:txBody>
      </p:sp>
      <p:sp>
        <p:nvSpPr>
          <p:cNvPr id="842" name="Google Shape;466;p69"/>
          <p:cNvSpPr txBox="1"/>
          <p:nvPr/>
        </p:nvSpPr>
        <p:spPr>
          <a:xfrm>
            <a:off x="1570867" y="4573749"/>
            <a:ext cx="4462502"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solidFill>
                  <a:srgbClr val="666666"/>
                </a:solidFill>
                <a:latin typeface="Open Sans"/>
                <a:ea typeface="Open Sans"/>
                <a:cs typeface="Open Sans"/>
                <a:sym typeface="Open Sans"/>
              </a:defRPr>
            </a:lvl1pPr>
          </a:lstStyle>
          <a:p>
            <a:pPr/>
            <a:r>
              <a:t>Next steps</a:t>
            </a:r>
          </a:p>
        </p:txBody>
      </p:sp>
      <p:pic>
        <p:nvPicPr>
          <p:cNvPr id="843" name="Google Shape;467;p69" descr="Google Shape;467;p69"/>
          <p:cNvPicPr>
            <a:picLocks noChangeAspect="1"/>
          </p:cNvPicPr>
          <p:nvPr/>
        </p:nvPicPr>
        <p:blipFill>
          <a:blip r:embed="rId3">
            <a:extLst/>
          </a:blip>
          <a:stretch>
            <a:fillRect/>
          </a:stretch>
        </p:blipFill>
        <p:spPr>
          <a:xfrm>
            <a:off x="741875" y="4629155"/>
            <a:ext cx="215120" cy="212913"/>
          </a:xfrm>
          <a:prstGeom prst="rect">
            <a:avLst/>
          </a:prstGeom>
          <a:ln w="12700">
            <a:miter lim="400000"/>
          </a:ln>
        </p:spPr>
      </p:pic>
      <p:sp>
        <p:nvSpPr>
          <p:cNvPr id="844" name="Google Shape;468;p69"/>
          <p:cNvSpPr/>
          <p:nvPr/>
        </p:nvSpPr>
        <p:spPr>
          <a:xfrm>
            <a:off x="3519334" y="1013866"/>
            <a:ext cx="4684801" cy="456301"/>
          </a:xfrm>
          <a:prstGeom prst="rect">
            <a:avLst/>
          </a:prstGeom>
          <a:solidFill>
            <a:srgbClr val="D9D9D9"/>
          </a:solidFill>
          <a:ln w="12700">
            <a:miter lim="400000"/>
          </a:ln>
        </p:spPr>
        <p:txBody>
          <a:bodyPr lIns="0" tIns="0" rIns="0" bIns="0" anchor="ctr"/>
          <a:lstStyle/>
          <a:p>
            <a:pPr/>
          </a:p>
        </p:txBody>
      </p:sp>
      <p:sp>
        <p:nvSpPr>
          <p:cNvPr id="845" name="Google Shape;469;p69"/>
          <p:cNvSpPr/>
          <p:nvPr/>
        </p:nvSpPr>
        <p:spPr>
          <a:xfrm>
            <a:off x="552816" y="1013875"/>
            <a:ext cx="6845401" cy="456301"/>
          </a:xfrm>
          <a:prstGeom prst="rect">
            <a:avLst/>
          </a:prstGeom>
          <a:solidFill>
            <a:srgbClr val="EFEFEF"/>
          </a:solidFill>
          <a:ln w="12700">
            <a:miter lim="400000"/>
          </a:ln>
        </p:spPr>
        <p:txBody>
          <a:bodyPr lIns="0" tIns="0" rIns="0" bIns="0" anchor="ctr"/>
          <a:lstStyle/>
          <a:p>
            <a:pPr/>
          </a:p>
        </p:txBody>
      </p:sp>
      <p:sp>
        <p:nvSpPr>
          <p:cNvPr id="846" name="Google Shape;470;p69"/>
          <p:cNvSpPr/>
          <p:nvPr/>
        </p:nvSpPr>
        <p:spPr>
          <a:xfrm>
            <a:off x="538243" y="1013801"/>
            <a:ext cx="903600" cy="456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146" y="0"/>
                </a:lnTo>
                <a:lnTo>
                  <a:pt x="21600" y="10800"/>
                </a:lnTo>
                <a:lnTo>
                  <a:pt x="16146" y="21600"/>
                </a:lnTo>
                <a:lnTo>
                  <a:pt x="0" y="21600"/>
                </a:lnTo>
                <a:close/>
              </a:path>
            </a:pathLst>
          </a:custGeom>
          <a:solidFill>
            <a:srgbClr val="21366C"/>
          </a:solidFill>
          <a:ln w="12700">
            <a:miter lim="400000"/>
          </a:ln>
        </p:spPr>
        <p:txBody>
          <a:bodyPr lIns="0" tIns="0" rIns="0" bIns="0" anchor="ctr"/>
          <a:lstStyle/>
          <a:p>
            <a:pPr/>
          </a:p>
        </p:txBody>
      </p:sp>
      <p:sp>
        <p:nvSpPr>
          <p:cNvPr id="847" name="Google Shape;471;p69"/>
          <p:cNvSpPr txBox="1"/>
          <p:nvPr/>
        </p:nvSpPr>
        <p:spPr>
          <a:xfrm>
            <a:off x="1580828" y="1044774"/>
            <a:ext cx="3433200"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solidFill>
                  <a:srgbClr val="666666"/>
                </a:solidFill>
                <a:latin typeface="Open Sans"/>
                <a:ea typeface="Open Sans"/>
                <a:cs typeface="Open Sans"/>
                <a:sym typeface="Open Sans"/>
              </a:defRPr>
            </a:lvl1pPr>
          </a:lstStyle>
          <a:p>
            <a:pPr/>
            <a:r>
              <a:t>Intros &amp; agenda</a:t>
            </a:r>
          </a:p>
        </p:txBody>
      </p:sp>
      <p:pic>
        <p:nvPicPr>
          <p:cNvPr id="848" name="Google Shape;472;p69" descr="Google Shape;472;p69"/>
          <p:cNvPicPr>
            <a:picLocks noChangeAspect="1"/>
          </p:cNvPicPr>
          <p:nvPr/>
        </p:nvPicPr>
        <p:blipFill>
          <a:blip r:embed="rId3">
            <a:extLst/>
          </a:blip>
          <a:stretch>
            <a:fillRect/>
          </a:stretch>
        </p:blipFill>
        <p:spPr>
          <a:xfrm>
            <a:off x="751843" y="1086751"/>
            <a:ext cx="215120" cy="212913"/>
          </a:xfrm>
          <a:prstGeom prst="rect">
            <a:avLst/>
          </a:prstGeom>
          <a:ln w="12700">
            <a:miter lim="400000"/>
          </a:ln>
        </p:spPr>
      </p:pic>
      <p:sp>
        <p:nvSpPr>
          <p:cNvPr id="849" name="Google Shape;473;p69"/>
          <p:cNvSpPr/>
          <p:nvPr/>
        </p:nvSpPr>
        <p:spPr>
          <a:xfrm>
            <a:off x="3509366" y="2536749"/>
            <a:ext cx="4684801" cy="456301"/>
          </a:xfrm>
          <a:prstGeom prst="rect">
            <a:avLst/>
          </a:prstGeom>
          <a:solidFill>
            <a:srgbClr val="D9D9D9"/>
          </a:solidFill>
          <a:ln w="12700">
            <a:miter lim="400000"/>
          </a:ln>
        </p:spPr>
        <p:txBody>
          <a:bodyPr lIns="0" tIns="0" rIns="0" bIns="0" anchor="ctr"/>
          <a:lstStyle/>
          <a:p>
            <a:pPr/>
          </a:p>
        </p:txBody>
      </p:sp>
      <p:sp>
        <p:nvSpPr>
          <p:cNvPr id="850" name="Google Shape;474;p69"/>
          <p:cNvSpPr/>
          <p:nvPr/>
        </p:nvSpPr>
        <p:spPr>
          <a:xfrm>
            <a:off x="538251" y="2536750"/>
            <a:ext cx="6845401" cy="456301"/>
          </a:xfrm>
          <a:prstGeom prst="rect">
            <a:avLst/>
          </a:prstGeom>
          <a:solidFill>
            <a:srgbClr val="EFEFEF"/>
          </a:solidFill>
          <a:ln w="12700">
            <a:miter lim="400000"/>
          </a:ln>
        </p:spPr>
        <p:txBody>
          <a:bodyPr lIns="0" tIns="0" rIns="0" bIns="0" anchor="ctr"/>
          <a:lstStyle/>
          <a:p>
            <a:pPr/>
          </a:p>
        </p:txBody>
      </p:sp>
      <p:sp>
        <p:nvSpPr>
          <p:cNvPr id="851" name="Google Shape;475;p69"/>
          <p:cNvSpPr/>
          <p:nvPr/>
        </p:nvSpPr>
        <p:spPr>
          <a:xfrm>
            <a:off x="528275" y="2536681"/>
            <a:ext cx="903601" cy="456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146" y="0"/>
                </a:lnTo>
                <a:lnTo>
                  <a:pt x="21600" y="10800"/>
                </a:lnTo>
                <a:lnTo>
                  <a:pt x="16146" y="21600"/>
                </a:lnTo>
                <a:lnTo>
                  <a:pt x="0" y="21600"/>
                </a:lnTo>
                <a:close/>
              </a:path>
            </a:pathLst>
          </a:custGeom>
          <a:solidFill>
            <a:srgbClr val="21366C"/>
          </a:solidFill>
          <a:ln w="12700">
            <a:miter lim="400000"/>
          </a:ln>
        </p:spPr>
        <p:txBody>
          <a:bodyPr lIns="0" tIns="0" rIns="0" bIns="0" anchor="ctr"/>
          <a:lstStyle/>
          <a:p>
            <a:pPr/>
          </a:p>
        </p:txBody>
      </p:sp>
      <p:sp>
        <p:nvSpPr>
          <p:cNvPr id="852" name="Google Shape;476;p69"/>
          <p:cNvSpPr txBox="1"/>
          <p:nvPr/>
        </p:nvSpPr>
        <p:spPr>
          <a:xfrm>
            <a:off x="1570873" y="2567675"/>
            <a:ext cx="3688802"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solidFill>
                  <a:srgbClr val="666666"/>
                </a:solidFill>
                <a:latin typeface="Open Sans"/>
                <a:ea typeface="Open Sans"/>
                <a:cs typeface="Open Sans"/>
                <a:sym typeface="Open Sans"/>
              </a:defRPr>
            </a:lvl1pPr>
          </a:lstStyle>
          <a:p>
            <a:pPr/>
            <a:r>
              <a:t>Activity name here</a:t>
            </a:r>
          </a:p>
        </p:txBody>
      </p:sp>
      <p:pic>
        <p:nvPicPr>
          <p:cNvPr id="853" name="Google Shape;477;p69" descr="Google Shape;477;p69"/>
          <p:cNvPicPr>
            <a:picLocks noChangeAspect="1"/>
          </p:cNvPicPr>
          <p:nvPr/>
        </p:nvPicPr>
        <p:blipFill>
          <a:blip r:embed="rId3">
            <a:extLst/>
          </a:blip>
          <a:stretch>
            <a:fillRect/>
          </a:stretch>
        </p:blipFill>
        <p:spPr>
          <a:xfrm>
            <a:off x="741875" y="2623066"/>
            <a:ext cx="215120" cy="212913"/>
          </a:xfrm>
          <a:prstGeom prst="rect">
            <a:avLst/>
          </a:prstGeom>
          <a:ln w="12700">
            <a:miter lim="400000"/>
          </a:ln>
        </p:spPr>
      </p:pic>
      <p:sp>
        <p:nvSpPr>
          <p:cNvPr id="854" name="Body Level One…"/>
          <p:cNvSpPr txBox="1"/>
          <p:nvPr>
            <p:ph type="body" sz="quarter" idx="1"/>
          </p:nvPr>
        </p:nvSpPr>
        <p:spPr>
          <a:xfrm>
            <a:off x="7471950" y="1089487"/>
            <a:ext cx="2884801" cy="279901"/>
          </a:xfrm>
          <a:prstGeom prst="rect">
            <a:avLst/>
          </a:prstGeom>
        </p:spPr>
        <p:txBody>
          <a:bodyPr anchor="ctr"/>
          <a:lstStyle>
            <a:lvl1pPr marL="0" indent="0">
              <a:lnSpc>
                <a:spcPct val="100000"/>
              </a:lnSpc>
              <a:buClrTx/>
              <a:buSzTx/>
              <a:buFontTx/>
              <a:buNone/>
              <a:defRPr b="1" sz="1000">
                <a:solidFill>
                  <a:srgbClr val="FFFFFF"/>
                </a:solidFill>
                <a:latin typeface="Open Sans"/>
                <a:ea typeface="Open Sans"/>
                <a:cs typeface="Open Sans"/>
                <a:sym typeface="Open Sans"/>
              </a:defRPr>
            </a:lvl1pPr>
            <a:lvl2pPr marL="0" indent="0">
              <a:lnSpc>
                <a:spcPct val="100000"/>
              </a:lnSpc>
              <a:buClrTx/>
              <a:buSzTx/>
              <a:buFontTx/>
              <a:buNone/>
              <a:defRPr b="1" sz="1000">
                <a:solidFill>
                  <a:srgbClr val="FFFFFF"/>
                </a:solidFill>
                <a:latin typeface="Open Sans"/>
                <a:ea typeface="Open Sans"/>
                <a:cs typeface="Open Sans"/>
                <a:sym typeface="Open Sans"/>
              </a:defRPr>
            </a:lvl2pPr>
            <a:lvl3pPr marL="0" indent="0">
              <a:lnSpc>
                <a:spcPct val="100000"/>
              </a:lnSpc>
              <a:buClrTx/>
              <a:buSzTx/>
              <a:buFontTx/>
              <a:buNone/>
              <a:defRPr b="1" sz="1000">
                <a:solidFill>
                  <a:srgbClr val="FFFFFF"/>
                </a:solidFill>
                <a:latin typeface="Open Sans"/>
                <a:ea typeface="Open Sans"/>
                <a:cs typeface="Open Sans"/>
                <a:sym typeface="Open Sans"/>
              </a:defRPr>
            </a:lvl3pPr>
            <a:lvl4pPr marL="0" indent="0">
              <a:lnSpc>
                <a:spcPct val="100000"/>
              </a:lnSpc>
              <a:buClrTx/>
              <a:buSzTx/>
              <a:buFontTx/>
              <a:buNone/>
              <a:defRPr b="1" sz="1000">
                <a:solidFill>
                  <a:srgbClr val="FFFFFF"/>
                </a:solidFill>
                <a:latin typeface="Open Sans"/>
                <a:ea typeface="Open Sans"/>
                <a:cs typeface="Open Sans"/>
                <a:sym typeface="Open Sans"/>
              </a:defRPr>
            </a:lvl4pPr>
            <a:lvl5pPr marL="0" indent="0">
              <a:lnSpc>
                <a:spcPct val="100000"/>
              </a:lnSpc>
              <a:buClrTx/>
              <a:buSzTx/>
              <a:buFontTx/>
              <a:buNone/>
              <a:defRPr b="1" sz="1000">
                <a:solidFill>
                  <a:srgbClr val="FFFFFF"/>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855"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5_4">
    <p:spTree>
      <p:nvGrpSpPr>
        <p:cNvPr id="1" name=""/>
        <p:cNvGrpSpPr/>
        <p:nvPr/>
      </p:nvGrpSpPr>
      <p:grpSpPr>
        <a:xfrm>
          <a:off x="0" y="0"/>
          <a:ext cx="0" cy="0"/>
          <a:chOff x="0" y="0"/>
          <a:chExt cx="0" cy="0"/>
        </a:xfrm>
      </p:grpSpPr>
      <p:pic>
        <p:nvPicPr>
          <p:cNvPr id="862"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pic>
        <p:nvPicPr>
          <p:cNvPr id="863" name="Google Shape;486;p70" descr="Google Shape;486;p70"/>
          <p:cNvPicPr>
            <a:picLocks noChangeAspect="1"/>
          </p:cNvPicPr>
          <p:nvPr/>
        </p:nvPicPr>
        <p:blipFill>
          <a:blip r:embed="rId3">
            <a:extLst/>
          </a:blip>
          <a:stretch>
            <a:fillRect/>
          </a:stretch>
        </p:blipFill>
        <p:spPr>
          <a:xfrm>
            <a:off x="2132214" y="1010149"/>
            <a:ext cx="3606092" cy="2792326"/>
          </a:xfrm>
          <a:prstGeom prst="rect">
            <a:avLst/>
          </a:prstGeom>
          <a:ln w="12700">
            <a:miter lim="400000"/>
          </a:ln>
        </p:spPr>
      </p:pic>
      <p:sp>
        <p:nvSpPr>
          <p:cNvPr id="864" name="Google Shape;487;p70"/>
          <p:cNvSpPr txBox="1"/>
          <p:nvPr/>
        </p:nvSpPr>
        <p:spPr>
          <a:xfrm>
            <a:off x="421475" y="248550"/>
            <a:ext cx="8005499" cy="551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algn="ctr">
              <a:defRPr sz="2400">
                <a:solidFill>
                  <a:srgbClr val="21366C"/>
                </a:solidFill>
                <a:latin typeface="Roboto Slab"/>
                <a:ea typeface="Roboto Slab"/>
                <a:cs typeface="Roboto Slab"/>
                <a:sym typeface="Roboto Slab"/>
              </a:defRPr>
            </a:lvl1pPr>
          </a:lstStyle>
          <a:p>
            <a:pPr/>
            <a:r>
              <a:t>Building a Shared Understanding is crucial</a:t>
            </a:r>
          </a:p>
        </p:txBody>
      </p:sp>
      <p:sp>
        <p:nvSpPr>
          <p:cNvPr id="865" name="Google Shape;488;p70"/>
          <p:cNvSpPr txBox="1"/>
          <p:nvPr/>
        </p:nvSpPr>
        <p:spPr>
          <a:xfrm>
            <a:off x="484800" y="1503999"/>
            <a:ext cx="1910701" cy="563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800">
                <a:solidFill>
                  <a:srgbClr val="666666"/>
                </a:solidFill>
                <a:latin typeface="Open Sans"/>
                <a:ea typeface="Open Sans"/>
                <a:cs typeface="Open Sans"/>
                <a:sym typeface="Open Sans"/>
              </a:defRPr>
            </a:lvl1pPr>
          </a:lstStyle>
          <a:p>
            <a:pPr/>
            <a:r>
              <a:t>A documented description of functionality can be taken differently by the audience</a:t>
            </a:r>
          </a:p>
        </p:txBody>
      </p:sp>
      <p:sp>
        <p:nvSpPr>
          <p:cNvPr id="866" name="Google Shape;489;p70"/>
          <p:cNvSpPr txBox="1"/>
          <p:nvPr/>
        </p:nvSpPr>
        <p:spPr>
          <a:xfrm>
            <a:off x="6940325" y="1503999"/>
            <a:ext cx="1910701" cy="563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800">
                <a:solidFill>
                  <a:srgbClr val="666666"/>
                </a:solidFill>
                <a:latin typeface="Open Sans"/>
                <a:ea typeface="Open Sans"/>
                <a:cs typeface="Open Sans"/>
                <a:sym typeface="Open Sans"/>
              </a:defRPr>
            </a:lvl1pPr>
          </a:lstStyle>
          <a:p>
            <a:pPr/>
            <a:r>
              <a:t>When we each draw our understanding on a page and speak to it interpretations regularly differ</a:t>
            </a:r>
          </a:p>
        </p:txBody>
      </p:sp>
      <p:sp>
        <p:nvSpPr>
          <p:cNvPr id="867" name="Google Shape;490;p70"/>
          <p:cNvSpPr txBox="1"/>
          <p:nvPr/>
        </p:nvSpPr>
        <p:spPr>
          <a:xfrm>
            <a:off x="484799" y="3378299"/>
            <a:ext cx="1703702" cy="563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800">
                <a:solidFill>
                  <a:srgbClr val="666666"/>
                </a:solidFill>
                <a:latin typeface="Open Sans"/>
                <a:ea typeface="Open Sans"/>
                <a:cs typeface="Open Sans"/>
                <a:sym typeface="Open Sans"/>
              </a:defRPr>
            </a:lvl1pPr>
          </a:lstStyle>
          <a:p>
            <a:pPr/>
            <a:r>
              <a:t>By diagramming and discussing together we align our perspectives</a:t>
            </a:r>
          </a:p>
        </p:txBody>
      </p:sp>
      <p:sp>
        <p:nvSpPr>
          <p:cNvPr id="868" name="Google Shape;491;p70"/>
          <p:cNvSpPr txBox="1"/>
          <p:nvPr/>
        </p:nvSpPr>
        <p:spPr>
          <a:xfrm>
            <a:off x="6990499" y="3241250"/>
            <a:ext cx="1703701" cy="563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800">
                <a:solidFill>
                  <a:srgbClr val="666666"/>
                </a:solidFill>
                <a:latin typeface="Open Sans"/>
                <a:ea typeface="Open Sans"/>
                <a:cs typeface="Open Sans"/>
                <a:sym typeface="Open Sans"/>
              </a:defRPr>
            </a:lvl1pPr>
          </a:lstStyle>
          <a:p>
            <a:pPr/>
            <a:r>
              <a:t>Ultimately we gain a shared understanding of the problem to solve</a:t>
            </a:r>
          </a:p>
        </p:txBody>
      </p:sp>
      <p:sp>
        <p:nvSpPr>
          <p:cNvPr id="869"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5_3">
    <p:spTree>
      <p:nvGrpSpPr>
        <p:cNvPr id="1" name=""/>
        <p:cNvGrpSpPr/>
        <p:nvPr/>
      </p:nvGrpSpPr>
      <p:grpSpPr>
        <a:xfrm>
          <a:off x="0" y="0"/>
          <a:ext cx="0" cy="0"/>
          <a:chOff x="0" y="0"/>
          <a:chExt cx="0" cy="0"/>
        </a:xfrm>
      </p:grpSpPr>
      <p:pic>
        <p:nvPicPr>
          <p:cNvPr id="876"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877" name="Google Shape;493;p71"/>
          <p:cNvSpPr txBox="1"/>
          <p:nvPr/>
        </p:nvSpPr>
        <p:spPr>
          <a:xfrm>
            <a:off x="457200" y="765742"/>
            <a:ext cx="8005499" cy="551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algn="ctr">
              <a:defRPr sz="2400">
                <a:solidFill>
                  <a:srgbClr val="21366C"/>
                </a:solidFill>
                <a:latin typeface="Roboto Slab"/>
                <a:ea typeface="Roboto Slab"/>
                <a:cs typeface="Roboto Slab"/>
                <a:sym typeface="Roboto Slab"/>
              </a:defRPr>
            </a:lvl1pPr>
          </a:lstStyle>
          <a:p>
            <a:pPr/>
            <a:r>
              <a:t>What are we doing today?</a:t>
            </a:r>
          </a:p>
        </p:txBody>
      </p:sp>
      <p:cxnSp>
        <p:nvCxnSpPr>
          <p:cNvPr id="878" name="Google Shape;494;p71"/>
          <p:cNvCxnSpPr>
            <a:stCxn id="889" idx="0"/>
            <a:endCxn id="899" idx="0"/>
          </p:cNvCxnSpPr>
          <p:nvPr/>
        </p:nvCxnSpPr>
        <p:spPr>
          <a:xfrm flipV="1">
            <a:off x="939749" y="2029374"/>
            <a:ext cx="7688601" cy="43601"/>
          </a:xfrm>
          <a:prstGeom prst="straightConnector1">
            <a:avLst/>
          </a:prstGeom>
          <a:ln w="38100">
            <a:solidFill>
              <a:srgbClr val="B7B7B7"/>
            </a:solidFill>
            <a:prstDash val="dot"/>
          </a:ln>
        </p:spPr>
      </p:cxnSp>
      <p:sp>
        <p:nvSpPr>
          <p:cNvPr id="879" name="Google Shape;497;p71"/>
          <p:cNvSpPr/>
          <p:nvPr/>
        </p:nvSpPr>
        <p:spPr>
          <a:xfrm>
            <a:off x="2353974" y="1900675"/>
            <a:ext cx="246601" cy="246601"/>
          </a:xfrm>
          <a:prstGeom prst="ellipse">
            <a:avLst/>
          </a:prstGeom>
          <a:solidFill>
            <a:srgbClr val="CC0000"/>
          </a:solidFill>
          <a:ln w="12700">
            <a:miter lim="400000"/>
          </a:ln>
        </p:spPr>
        <p:txBody>
          <a:bodyPr lIns="0" tIns="0" rIns="0" bIns="0" anchor="ctr"/>
          <a:lstStyle/>
          <a:p>
            <a:pPr/>
          </a:p>
        </p:txBody>
      </p:sp>
      <p:sp>
        <p:nvSpPr>
          <p:cNvPr id="880" name="Google Shape;498;p71"/>
          <p:cNvSpPr txBox="1"/>
          <p:nvPr/>
        </p:nvSpPr>
        <p:spPr>
          <a:xfrm>
            <a:off x="1811249" y="2177525"/>
            <a:ext cx="1269901" cy="728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b="1" sz="1100">
                <a:solidFill>
                  <a:srgbClr val="666666"/>
                </a:solidFill>
                <a:latin typeface="Open Sans"/>
                <a:ea typeface="Open Sans"/>
                <a:cs typeface="Open Sans"/>
                <a:sym typeface="Open Sans"/>
              </a:defRPr>
            </a:pPr>
            <a:r>
              <a:t>Who is this for?</a:t>
            </a:r>
            <a:br/>
            <a:r>
              <a:rPr b="0" sz="800"/>
              <a:t>Key personas &amp; user insights</a:t>
            </a:r>
            <a:endParaRPr sz="800"/>
          </a:p>
        </p:txBody>
      </p:sp>
      <p:grpSp>
        <p:nvGrpSpPr>
          <p:cNvPr id="883" name="Google Shape;499;p71"/>
          <p:cNvGrpSpPr/>
          <p:nvPr/>
        </p:nvGrpSpPr>
        <p:grpSpPr>
          <a:xfrm>
            <a:off x="2139175" y="3024924"/>
            <a:ext cx="676201" cy="309851"/>
            <a:chOff x="0" y="0"/>
            <a:chExt cx="676200" cy="309849"/>
          </a:xfrm>
        </p:grpSpPr>
        <p:sp>
          <p:nvSpPr>
            <p:cNvPr id="881" name="Rounded Rectangle"/>
            <p:cNvSpPr/>
            <p:nvPr/>
          </p:nvSpPr>
          <p:spPr>
            <a:xfrm>
              <a:off x="0" y="75124"/>
              <a:ext cx="676201" cy="159601"/>
            </a:xfrm>
            <a:prstGeom prst="roundRect">
              <a:avLst>
                <a:gd name="adj" fmla="val 16667"/>
              </a:avLst>
            </a:prstGeom>
            <a:solidFill>
              <a:srgbClr val="D9D9D9"/>
            </a:solidFill>
            <a:ln w="12700" cap="flat">
              <a:noFill/>
              <a:miter lim="400000"/>
            </a:ln>
            <a:effectLst/>
          </p:spPr>
          <p:txBody>
            <a:bodyPr wrap="square" lIns="0" tIns="0" rIns="0" bIns="0" numCol="1" anchor="ctr">
              <a:noAutofit/>
            </a:bodyPr>
            <a:lstStyle/>
            <a:p>
              <a:pPr algn="ctr">
                <a:defRPr b="1" sz="800">
                  <a:solidFill>
                    <a:srgbClr val="666666"/>
                  </a:solidFill>
                  <a:latin typeface="Open Sans"/>
                  <a:ea typeface="Open Sans"/>
                  <a:cs typeface="Open Sans"/>
                  <a:sym typeface="Open Sans"/>
                </a:defRPr>
              </a:pPr>
            </a:p>
          </p:txBody>
        </p:sp>
        <p:sp>
          <p:nvSpPr>
            <p:cNvPr id="882" name="30 min"/>
            <p:cNvSpPr txBox="1"/>
            <p:nvPr/>
          </p:nvSpPr>
          <p:spPr>
            <a:xfrm>
              <a:off x="7790" y="-1"/>
              <a:ext cx="660620" cy="309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b="1" sz="800">
                  <a:solidFill>
                    <a:srgbClr val="666666"/>
                  </a:solidFill>
                  <a:latin typeface="Open Sans"/>
                  <a:ea typeface="Open Sans"/>
                  <a:cs typeface="Open Sans"/>
                  <a:sym typeface="Open Sans"/>
                </a:defRPr>
              </a:lvl1pPr>
            </a:lstStyle>
            <a:p>
              <a:pPr/>
              <a:r>
                <a:t>30 min</a:t>
              </a:r>
            </a:p>
          </p:txBody>
        </p:sp>
      </p:grpSp>
      <p:sp>
        <p:nvSpPr>
          <p:cNvPr id="884" name="Google Shape;500;p71"/>
          <p:cNvSpPr/>
          <p:nvPr/>
        </p:nvSpPr>
        <p:spPr>
          <a:xfrm>
            <a:off x="3913399" y="1900675"/>
            <a:ext cx="246601" cy="246601"/>
          </a:xfrm>
          <a:prstGeom prst="ellipse">
            <a:avLst/>
          </a:prstGeom>
          <a:solidFill>
            <a:srgbClr val="CC0000"/>
          </a:solidFill>
          <a:ln w="12700">
            <a:miter lim="400000"/>
          </a:ln>
        </p:spPr>
        <p:txBody>
          <a:bodyPr lIns="0" tIns="0" rIns="0" bIns="0" anchor="ctr"/>
          <a:lstStyle/>
          <a:p>
            <a:pPr/>
          </a:p>
        </p:txBody>
      </p:sp>
      <p:sp>
        <p:nvSpPr>
          <p:cNvPr id="885" name="Google Shape;501;p71"/>
          <p:cNvSpPr txBox="1"/>
          <p:nvPr/>
        </p:nvSpPr>
        <p:spPr>
          <a:xfrm>
            <a:off x="3403649" y="2177525"/>
            <a:ext cx="1269902" cy="601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b="1" sz="1100">
                <a:solidFill>
                  <a:srgbClr val="666666"/>
                </a:solidFill>
                <a:latin typeface="Open Sans"/>
                <a:ea typeface="Open Sans"/>
                <a:cs typeface="Open Sans"/>
                <a:sym typeface="Open Sans"/>
              </a:defRPr>
            </a:pPr>
            <a:r>
              <a:t>Brainstorm</a:t>
            </a:r>
            <a:br/>
            <a:r>
              <a:rPr b="0" sz="800"/>
              <a:t>Let’s ideate!</a:t>
            </a:r>
            <a:endParaRPr sz="800"/>
          </a:p>
        </p:txBody>
      </p:sp>
      <p:grpSp>
        <p:nvGrpSpPr>
          <p:cNvPr id="888" name="Google Shape;502;p71"/>
          <p:cNvGrpSpPr/>
          <p:nvPr/>
        </p:nvGrpSpPr>
        <p:grpSpPr>
          <a:xfrm>
            <a:off x="3698599" y="2945049"/>
            <a:ext cx="676201" cy="309851"/>
            <a:chOff x="0" y="0"/>
            <a:chExt cx="676200" cy="309849"/>
          </a:xfrm>
        </p:grpSpPr>
        <p:sp>
          <p:nvSpPr>
            <p:cNvPr id="886" name="Rounded Rectangle"/>
            <p:cNvSpPr/>
            <p:nvPr/>
          </p:nvSpPr>
          <p:spPr>
            <a:xfrm>
              <a:off x="0" y="75124"/>
              <a:ext cx="676201" cy="159601"/>
            </a:xfrm>
            <a:prstGeom prst="roundRect">
              <a:avLst>
                <a:gd name="adj" fmla="val 16667"/>
              </a:avLst>
            </a:prstGeom>
            <a:solidFill>
              <a:srgbClr val="D9D9D9"/>
            </a:solidFill>
            <a:ln w="12700" cap="flat">
              <a:noFill/>
              <a:miter lim="400000"/>
            </a:ln>
            <a:effectLst/>
          </p:spPr>
          <p:txBody>
            <a:bodyPr wrap="square" lIns="0" tIns="0" rIns="0" bIns="0" numCol="1" anchor="ctr">
              <a:noAutofit/>
            </a:bodyPr>
            <a:lstStyle/>
            <a:p>
              <a:pPr algn="ctr">
                <a:defRPr b="1" sz="800">
                  <a:solidFill>
                    <a:srgbClr val="666666"/>
                  </a:solidFill>
                  <a:latin typeface="Open Sans"/>
                  <a:ea typeface="Open Sans"/>
                  <a:cs typeface="Open Sans"/>
                  <a:sym typeface="Open Sans"/>
                </a:defRPr>
              </a:pPr>
            </a:p>
          </p:txBody>
        </p:sp>
        <p:sp>
          <p:nvSpPr>
            <p:cNvPr id="887" name="50 min"/>
            <p:cNvSpPr txBox="1"/>
            <p:nvPr/>
          </p:nvSpPr>
          <p:spPr>
            <a:xfrm>
              <a:off x="7790" y="-1"/>
              <a:ext cx="660620" cy="309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b="1" sz="800">
                  <a:solidFill>
                    <a:srgbClr val="666666"/>
                  </a:solidFill>
                  <a:latin typeface="Open Sans"/>
                  <a:ea typeface="Open Sans"/>
                  <a:cs typeface="Open Sans"/>
                  <a:sym typeface="Open Sans"/>
                </a:defRPr>
              </a:lvl1pPr>
            </a:lstStyle>
            <a:p>
              <a:pPr/>
              <a:r>
                <a:t>50 min</a:t>
              </a:r>
            </a:p>
          </p:txBody>
        </p:sp>
      </p:grpSp>
      <p:sp>
        <p:nvSpPr>
          <p:cNvPr id="889" name="Google Shape;495;p71"/>
          <p:cNvSpPr/>
          <p:nvPr/>
        </p:nvSpPr>
        <p:spPr>
          <a:xfrm>
            <a:off x="816449" y="1949674"/>
            <a:ext cx="246601" cy="246602"/>
          </a:xfrm>
          <a:prstGeom prst="ellipse">
            <a:avLst/>
          </a:prstGeom>
          <a:solidFill>
            <a:srgbClr val="CC0000"/>
          </a:solidFill>
          <a:ln w="12700">
            <a:miter lim="400000"/>
          </a:ln>
        </p:spPr>
        <p:txBody>
          <a:bodyPr lIns="0" tIns="0" rIns="0" bIns="0" anchor="ctr"/>
          <a:lstStyle/>
          <a:p>
            <a:pPr/>
          </a:p>
        </p:txBody>
      </p:sp>
      <p:sp>
        <p:nvSpPr>
          <p:cNvPr id="890" name="Google Shape;503;p71"/>
          <p:cNvSpPr txBox="1"/>
          <p:nvPr/>
        </p:nvSpPr>
        <p:spPr>
          <a:xfrm>
            <a:off x="76199" y="2177525"/>
            <a:ext cx="1910702" cy="474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b="1" sz="1100">
                <a:solidFill>
                  <a:srgbClr val="666666"/>
                </a:solidFill>
                <a:latin typeface="Open Sans"/>
                <a:ea typeface="Open Sans"/>
                <a:cs typeface="Open Sans"/>
                <a:sym typeface="Open Sans"/>
              </a:defRPr>
            </a:pPr>
            <a:r>
              <a:t>Product Background</a:t>
            </a:r>
            <a:br/>
            <a:r>
              <a:rPr b="0" sz="800"/>
              <a:t>Why, what, how, when...</a:t>
            </a:r>
          </a:p>
        </p:txBody>
      </p:sp>
      <p:grpSp>
        <p:nvGrpSpPr>
          <p:cNvPr id="893" name="Google Shape;504;p71"/>
          <p:cNvGrpSpPr/>
          <p:nvPr/>
        </p:nvGrpSpPr>
        <p:grpSpPr>
          <a:xfrm>
            <a:off x="601650" y="2945049"/>
            <a:ext cx="676201" cy="309851"/>
            <a:chOff x="0" y="0"/>
            <a:chExt cx="676200" cy="309849"/>
          </a:xfrm>
        </p:grpSpPr>
        <p:sp>
          <p:nvSpPr>
            <p:cNvPr id="891" name="Rounded Rectangle"/>
            <p:cNvSpPr/>
            <p:nvPr/>
          </p:nvSpPr>
          <p:spPr>
            <a:xfrm>
              <a:off x="0" y="75124"/>
              <a:ext cx="676201" cy="159601"/>
            </a:xfrm>
            <a:prstGeom prst="roundRect">
              <a:avLst>
                <a:gd name="adj" fmla="val 16667"/>
              </a:avLst>
            </a:prstGeom>
            <a:solidFill>
              <a:srgbClr val="D9D9D9"/>
            </a:solidFill>
            <a:ln w="12700" cap="flat">
              <a:noFill/>
              <a:miter lim="400000"/>
            </a:ln>
            <a:effectLst/>
          </p:spPr>
          <p:txBody>
            <a:bodyPr wrap="square" lIns="0" tIns="0" rIns="0" bIns="0" numCol="1" anchor="ctr">
              <a:noAutofit/>
            </a:bodyPr>
            <a:lstStyle/>
            <a:p>
              <a:pPr algn="ctr">
                <a:defRPr b="1" sz="800">
                  <a:solidFill>
                    <a:srgbClr val="666666"/>
                  </a:solidFill>
                  <a:latin typeface="Open Sans"/>
                  <a:ea typeface="Open Sans"/>
                  <a:cs typeface="Open Sans"/>
                  <a:sym typeface="Open Sans"/>
                </a:defRPr>
              </a:pPr>
            </a:p>
          </p:txBody>
        </p:sp>
        <p:sp>
          <p:nvSpPr>
            <p:cNvPr id="892" name="30 min"/>
            <p:cNvSpPr txBox="1"/>
            <p:nvPr/>
          </p:nvSpPr>
          <p:spPr>
            <a:xfrm>
              <a:off x="7790" y="-1"/>
              <a:ext cx="660620" cy="309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b="1" sz="800">
                  <a:solidFill>
                    <a:srgbClr val="666666"/>
                  </a:solidFill>
                  <a:latin typeface="Open Sans"/>
                  <a:ea typeface="Open Sans"/>
                  <a:cs typeface="Open Sans"/>
                  <a:sym typeface="Open Sans"/>
                </a:defRPr>
              </a:lvl1pPr>
            </a:lstStyle>
            <a:p>
              <a:pPr/>
              <a:r>
                <a:t>30 min</a:t>
              </a:r>
            </a:p>
          </p:txBody>
        </p:sp>
      </p:grpSp>
      <p:sp>
        <p:nvSpPr>
          <p:cNvPr id="894" name="Google Shape;505;p71"/>
          <p:cNvSpPr/>
          <p:nvPr/>
        </p:nvSpPr>
        <p:spPr>
          <a:xfrm>
            <a:off x="4948194" y="1906074"/>
            <a:ext cx="246601" cy="246601"/>
          </a:xfrm>
          <a:prstGeom prst="ellipse">
            <a:avLst/>
          </a:prstGeom>
          <a:solidFill>
            <a:srgbClr val="CC0000"/>
          </a:solidFill>
          <a:ln w="12700">
            <a:miter lim="400000"/>
          </a:ln>
        </p:spPr>
        <p:txBody>
          <a:bodyPr lIns="0" tIns="0" rIns="0" bIns="0" anchor="ctr"/>
          <a:lstStyle/>
          <a:p>
            <a:pPr/>
          </a:p>
        </p:txBody>
      </p:sp>
      <p:sp>
        <p:nvSpPr>
          <p:cNvPr id="895" name="Google Shape;506;p71"/>
          <p:cNvSpPr txBox="1"/>
          <p:nvPr/>
        </p:nvSpPr>
        <p:spPr>
          <a:xfrm>
            <a:off x="4438444" y="2177525"/>
            <a:ext cx="1269901" cy="601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b="1" sz="1100">
                <a:solidFill>
                  <a:srgbClr val="666666"/>
                </a:solidFill>
                <a:latin typeface="Open Sans"/>
                <a:ea typeface="Open Sans"/>
                <a:cs typeface="Open Sans"/>
                <a:sym typeface="Open Sans"/>
              </a:defRPr>
            </a:pPr>
            <a:r>
              <a:t>Converge</a:t>
            </a:r>
            <a:br/>
            <a:r>
              <a:rPr b="0" sz="800"/>
              <a:t>Vote on best ideas</a:t>
            </a:r>
            <a:endParaRPr sz="800"/>
          </a:p>
        </p:txBody>
      </p:sp>
      <p:grpSp>
        <p:nvGrpSpPr>
          <p:cNvPr id="898" name="Google Shape;507;p71"/>
          <p:cNvGrpSpPr/>
          <p:nvPr/>
        </p:nvGrpSpPr>
        <p:grpSpPr>
          <a:xfrm>
            <a:off x="4733395" y="2950449"/>
            <a:ext cx="676201" cy="309851"/>
            <a:chOff x="0" y="0"/>
            <a:chExt cx="676200" cy="309849"/>
          </a:xfrm>
        </p:grpSpPr>
        <p:sp>
          <p:nvSpPr>
            <p:cNvPr id="896" name="Rounded Rectangle"/>
            <p:cNvSpPr/>
            <p:nvPr/>
          </p:nvSpPr>
          <p:spPr>
            <a:xfrm>
              <a:off x="0" y="75124"/>
              <a:ext cx="676201" cy="159601"/>
            </a:xfrm>
            <a:prstGeom prst="roundRect">
              <a:avLst>
                <a:gd name="adj" fmla="val 16667"/>
              </a:avLst>
            </a:prstGeom>
            <a:solidFill>
              <a:srgbClr val="D9D9D9"/>
            </a:solidFill>
            <a:ln w="12700" cap="flat">
              <a:noFill/>
              <a:miter lim="400000"/>
            </a:ln>
            <a:effectLst/>
          </p:spPr>
          <p:txBody>
            <a:bodyPr wrap="square" lIns="0" tIns="0" rIns="0" bIns="0" numCol="1" anchor="ctr">
              <a:noAutofit/>
            </a:bodyPr>
            <a:lstStyle/>
            <a:p>
              <a:pPr algn="ctr">
                <a:defRPr b="1" sz="800">
                  <a:solidFill>
                    <a:srgbClr val="666666"/>
                  </a:solidFill>
                  <a:latin typeface="Open Sans"/>
                  <a:ea typeface="Open Sans"/>
                  <a:cs typeface="Open Sans"/>
                  <a:sym typeface="Open Sans"/>
                </a:defRPr>
              </a:pPr>
            </a:p>
          </p:txBody>
        </p:sp>
        <p:sp>
          <p:nvSpPr>
            <p:cNvPr id="897" name="10 min"/>
            <p:cNvSpPr txBox="1"/>
            <p:nvPr/>
          </p:nvSpPr>
          <p:spPr>
            <a:xfrm>
              <a:off x="7790" y="-1"/>
              <a:ext cx="660620" cy="309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b="1" sz="800">
                  <a:solidFill>
                    <a:srgbClr val="666666"/>
                  </a:solidFill>
                  <a:latin typeface="Open Sans"/>
                  <a:ea typeface="Open Sans"/>
                  <a:cs typeface="Open Sans"/>
                  <a:sym typeface="Open Sans"/>
                </a:defRPr>
              </a:lvl1pPr>
            </a:lstStyle>
            <a:p>
              <a:pPr/>
              <a:r>
                <a:t>10 min</a:t>
              </a:r>
            </a:p>
          </p:txBody>
        </p:sp>
      </p:grpSp>
      <p:sp>
        <p:nvSpPr>
          <p:cNvPr id="899" name="Google Shape;496;p71"/>
          <p:cNvSpPr/>
          <p:nvPr/>
        </p:nvSpPr>
        <p:spPr>
          <a:xfrm>
            <a:off x="8505049" y="1906074"/>
            <a:ext cx="246601" cy="246601"/>
          </a:xfrm>
          <a:prstGeom prst="ellipse">
            <a:avLst/>
          </a:prstGeom>
          <a:solidFill>
            <a:srgbClr val="CC0000"/>
          </a:solidFill>
          <a:ln w="12700">
            <a:miter lim="400000"/>
          </a:ln>
        </p:spPr>
        <p:txBody>
          <a:bodyPr lIns="0" tIns="0" rIns="0" bIns="0" anchor="ctr"/>
          <a:lstStyle/>
          <a:p>
            <a:pPr/>
          </a:p>
        </p:txBody>
      </p:sp>
      <p:sp>
        <p:nvSpPr>
          <p:cNvPr id="900" name="Google Shape;508;p71"/>
          <p:cNvSpPr txBox="1"/>
          <p:nvPr/>
        </p:nvSpPr>
        <p:spPr>
          <a:xfrm>
            <a:off x="7995300" y="2177525"/>
            <a:ext cx="1269901" cy="601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b="1" sz="1100">
                <a:solidFill>
                  <a:srgbClr val="666666"/>
                </a:solidFill>
                <a:latin typeface="Open Sans"/>
                <a:ea typeface="Open Sans"/>
                <a:cs typeface="Open Sans"/>
                <a:sym typeface="Open Sans"/>
              </a:defRPr>
            </a:pPr>
            <a:r>
              <a:t>Wrap up</a:t>
            </a:r>
            <a:br/>
            <a:r>
              <a:rPr b="0" sz="800"/>
              <a:t>Next steps</a:t>
            </a:r>
            <a:endParaRPr sz="800"/>
          </a:p>
        </p:txBody>
      </p:sp>
      <p:grpSp>
        <p:nvGrpSpPr>
          <p:cNvPr id="903" name="Google Shape;509;p71"/>
          <p:cNvGrpSpPr/>
          <p:nvPr/>
        </p:nvGrpSpPr>
        <p:grpSpPr>
          <a:xfrm>
            <a:off x="8290249" y="2950449"/>
            <a:ext cx="676201" cy="309851"/>
            <a:chOff x="0" y="0"/>
            <a:chExt cx="676200" cy="309849"/>
          </a:xfrm>
        </p:grpSpPr>
        <p:sp>
          <p:nvSpPr>
            <p:cNvPr id="901" name="Rounded Rectangle"/>
            <p:cNvSpPr/>
            <p:nvPr/>
          </p:nvSpPr>
          <p:spPr>
            <a:xfrm>
              <a:off x="0" y="75124"/>
              <a:ext cx="676201" cy="159601"/>
            </a:xfrm>
            <a:prstGeom prst="roundRect">
              <a:avLst>
                <a:gd name="adj" fmla="val 16667"/>
              </a:avLst>
            </a:prstGeom>
            <a:solidFill>
              <a:srgbClr val="D9D9D9"/>
            </a:solidFill>
            <a:ln w="12700" cap="flat">
              <a:noFill/>
              <a:miter lim="400000"/>
            </a:ln>
            <a:effectLst/>
          </p:spPr>
          <p:txBody>
            <a:bodyPr wrap="square" lIns="0" tIns="0" rIns="0" bIns="0" numCol="1" anchor="ctr">
              <a:noAutofit/>
            </a:bodyPr>
            <a:lstStyle/>
            <a:p>
              <a:pPr algn="ctr">
                <a:defRPr b="1" sz="800">
                  <a:solidFill>
                    <a:srgbClr val="666666"/>
                  </a:solidFill>
                  <a:latin typeface="Open Sans"/>
                  <a:ea typeface="Open Sans"/>
                  <a:cs typeface="Open Sans"/>
                  <a:sym typeface="Open Sans"/>
                </a:defRPr>
              </a:pPr>
            </a:p>
          </p:txBody>
        </p:sp>
        <p:sp>
          <p:nvSpPr>
            <p:cNvPr id="902" name="10 min"/>
            <p:cNvSpPr txBox="1"/>
            <p:nvPr/>
          </p:nvSpPr>
          <p:spPr>
            <a:xfrm>
              <a:off x="7790" y="-1"/>
              <a:ext cx="660620" cy="309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b="1" sz="800">
                  <a:solidFill>
                    <a:srgbClr val="666666"/>
                  </a:solidFill>
                  <a:latin typeface="Open Sans"/>
                  <a:ea typeface="Open Sans"/>
                  <a:cs typeface="Open Sans"/>
                  <a:sym typeface="Open Sans"/>
                </a:defRPr>
              </a:lvl1pPr>
            </a:lstStyle>
            <a:p>
              <a:pPr/>
              <a:r>
                <a:t>10 min</a:t>
              </a:r>
            </a:p>
          </p:txBody>
        </p:sp>
      </p:grpSp>
      <p:pic>
        <p:nvPicPr>
          <p:cNvPr id="904" name="Google Shape;510;p71" descr="Google Shape;510;p71"/>
          <p:cNvPicPr>
            <a:picLocks noChangeAspect="1"/>
          </p:cNvPicPr>
          <p:nvPr/>
        </p:nvPicPr>
        <p:blipFill>
          <a:blip r:embed="rId3">
            <a:extLst/>
          </a:blip>
          <a:stretch>
            <a:fillRect/>
          </a:stretch>
        </p:blipFill>
        <p:spPr>
          <a:xfrm>
            <a:off x="3913399" y="2676624"/>
            <a:ext cx="184951" cy="184951"/>
          </a:xfrm>
          <a:prstGeom prst="rect">
            <a:avLst/>
          </a:prstGeom>
          <a:ln w="12700">
            <a:miter lim="400000"/>
          </a:ln>
        </p:spPr>
      </p:pic>
      <p:pic>
        <p:nvPicPr>
          <p:cNvPr id="905" name="Google Shape;511;p71" descr="Google Shape;511;p71"/>
          <p:cNvPicPr>
            <a:picLocks noChangeAspect="1"/>
          </p:cNvPicPr>
          <p:nvPr/>
        </p:nvPicPr>
        <p:blipFill>
          <a:blip r:embed="rId3">
            <a:extLst/>
          </a:blip>
          <a:stretch>
            <a:fillRect/>
          </a:stretch>
        </p:blipFill>
        <p:spPr>
          <a:xfrm>
            <a:off x="2353974" y="2796275"/>
            <a:ext cx="184951" cy="184951"/>
          </a:xfrm>
          <a:prstGeom prst="rect">
            <a:avLst/>
          </a:prstGeom>
          <a:ln w="12700">
            <a:miter lim="400000"/>
          </a:ln>
        </p:spPr>
      </p:pic>
      <p:pic>
        <p:nvPicPr>
          <p:cNvPr id="906" name="Google Shape;512;p71" descr="Google Shape;512;p71"/>
          <p:cNvPicPr>
            <a:picLocks noChangeAspect="1"/>
          </p:cNvPicPr>
          <p:nvPr/>
        </p:nvPicPr>
        <p:blipFill>
          <a:blip r:embed="rId3">
            <a:extLst/>
          </a:blip>
          <a:stretch>
            <a:fillRect/>
          </a:stretch>
        </p:blipFill>
        <p:spPr>
          <a:xfrm>
            <a:off x="816449" y="2676624"/>
            <a:ext cx="184951" cy="184951"/>
          </a:xfrm>
          <a:prstGeom prst="rect">
            <a:avLst/>
          </a:prstGeom>
          <a:ln w="12700">
            <a:miter lim="400000"/>
          </a:ln>
        </p:spPr>
      </p:pic>
      <p:pic>
        <p:nvPicPr>
          <p:cNvPr id="907" name="Google Shape;513;p71" descr="Google Shape;513;p71"/>
          <p:cNvPicPr>
            <a:picLocks noChangeAspect="1"/>
          </p:cNvPicPr>
          <p:nvPr/>
        </p:nvPicPr>
        <p:blipFill>
          <a:blip r:embed="rId3">
            <a:extLst/>
          </a:blip>
          <a:stretch>
            <a:fillRect/>
          </a:stretch>
        </p:blipFill>
        <p:spPr>
          <a:xfrm>
            <a:off x="4950095" y="2676624"/>
            <a:ext cx="184951" cy="184951"/>
          </a:xfrm>
          <a:prstGeom prst="rect">
            <a:avLst/>
          </a:prstGeom>
          <a:ln w="12700">
            <a:miter lim="400000"/>
          </a:ln>
        </p:spPr>
      </p:pic>
      <p:pic>
        <p:nvPicPr>
          <p:cNvPr id="908" name="Google Shape;514;p71" descr="Google Shape;514;p71"/>
          <p:cNvPicPr>
            <a:picLocks noChangeAspect="1"/>
          </p:cNvPicPr>
          <p:nvPr/>
        </p:nvPicPr>
        <p:blipFill>
          <a:blip r:embed="rId3">
            <a:extLst/>
          </a:blip>
          <a:stretch>
            <a:fillRect/>
          </a:stretch>
        </p:blipFill>
        <p:spPr>
          <a:xfrm>
            <a:off x="8505049" y="2676624"/>
            <a:ext cx="184951" cy="184951"/>
          </a:xfrm>
          <a:prstGeom prst="rect">
            <a:avLst/>
          </a:prstGeom>
          <a:ln w="12700">
            <a:miter lim="400000"/>
          </a:ln>
        </p:spPr>
      </p:pic>
      <p:sp>
        <p:nvSpPr>
          <p:cNvPr id="909" name="Google Shape;515;p71"/>
          <p:cNvSpPr/>
          <p:nvPr/>
        </p:nvSpPr>
        <p:spPr>
          <a:xfrm>
            <a:off x="3226649" y="1892424"/>
            <a:ext cx="177001" cy="3038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0800" y="21600"/>
                </a:lnTo>
                <a:close/>
              </a:path>
            </a:pathLst>
          </a:custGeom>
          <a:solidFill>
            <a:srgbClr val="FF9900"/>
          </a:solidFill>
          <a:ln w="12700">
            <a:miter lim="400000"/>
          </a:ln>
        </p:spPr>
        <p:txBody>
          <a:bodyPr lIns="0" tIns="0" rIns="0" bIns="0" anchor="ctr"/>
          <a:lstStyle/>
          <a:p>
            <a:pPr/>
          </a:p>
        </p:txBody>
      </p:sp>
      <p:sp>
        <p:nvSpPr>
          <p:cNvPr id="910" name="Google Shape;516;p71"/>
          <p:cNvSpPr/>
          <p:nvPr/>
        </p:nvSpPr>
        <p:spPr>
          <a:xfrm>
            <a:off x="5812895" y="1921049"/>
            <a:ext cx="177001" cy="303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0800" y="21600"/>
                </a:lnTo>
                <a:close/>
              </a:path>
            </a:pathLst>
          </a:custGeom>
          <a:solidFill>
            <a:srgbClr val="FF9900"/>
          </a:solidFill>
          <a:ln w="12700">
            <a:miter lim="400000"/>
          </a:ln>
        </p:spPr>
        <p:txBody>
          <a:bodyPr lIns="0" tIns="0" rIns="0" bIns="0" anchor="ctr"/>
          <a:lstStyle/>
          <a:p>
            <a:pPr/>
          </a:p>
        </p:txBody>
      </p:sp>
      <p:sp>
        <p:nvSpPr>
          <p:cNvPr id="911" name="Google Shape;517;p71"/>
          <p:cNvSpPr txBox="1"/>
          <p:nvPr/>
        </p:nvSpPr>
        <p:spPr>
          <a:xfrm rot="16200000">
            <a:off x="2680280" y="2539588"/>
            <a:ext cx="1269901" cy="309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800">
                <a:solidFill>
                  <a:srgbClr val="FF9900"/>
                </a:solidFill>
                <a:latin typeface="Open Sans"/>
                <a:ea typeface="Open Sans"/>
                <a:cs typeface="Open Sans"/>
                <a:sym typeface="Open Sans"/>
              </a:defRPr>
            </a:lvl1pPr>
          </a:lstStyle>
          <a:p>
            <a:pPr/>
            <a:r>
              <a:t>Break out into teams</a:t>
            </a:r>
          </a:p>
        </p:txBody>
      </p:sp>
      <p:sp>
        <p:nvSpPr>
          <p:cNvPr id="912" name="Google Shape;518;p71"/>
          <p:cNvSpPr txBox="1"/>
          <p:nvPr/>
        </p:nvSpPr>
        <p:spPr>
          <a:xfrm rot="16200000">
            <a:off x="5256581" y="2572424"/>
            <a:ext cx="1269901" cy="309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800">
                <a:solidFill>
                  <a:srgbClr val="FF9900"/>
                </a:solidFill>
                <a:latin typeface="Open Sans"/>
                <a:ea typeface="Open Sans"/>
                <a:cs typeface="Open Sans"/>
                <a:sym typeface="Open Sans"/>
              </a:defRPr>
            </a:lvl1pPr>
          </a:lstStyle>
          <a:p>
            <a:pPr/>
            <a:r>
              <a:t>Break out into teams</a:t>
            </a:r>
          </a:p>
        </p:txBody>
      </p:sp>
      <p:sp>
        <p:nvSpPr>
          <p:cNvPr id="913" name="Google Shape;519;p71"/>
          <p:cNvSpPr/>
          <p:nvPr/>
        </p:nvSpPr>
        <p:spPr>
          <a:xfrm>
            <a:off x="6376005" y="1900675"/>
            <a:ext cx="246601" cy="246601"/>
          </a:xfrm>
          <a:prstGeom prst="ellipse">
            <a:avLst/>
          </a:prstGeom>
          <a:solidFill>
            <a:srgbClr val="CC0000"/>
          </a:solidFill>
          <a:ln w="12700">
            <a:miter lim="400000"/>
          </a:ln>
        </p:spPr>
        <p:txBody>
          <a:bodyPr lIns="0" tIns="0" rIns="0" bIns="0" anchor="ctr"/>
          <a:lstStyle/>
          <a:p>
            <a:pPr/>
          </a:p>
        </p:txBody>
      </p:sp>
      <p:sp>
        <p:nvSpPr>
          <p:cNvPr id="914" name="Google Shape;520;p71"/>
          <p:cNvSpPr txBox="1"/>
          <p:nvPr/>
        </p:nvSpPr>
        <p:spPr>
          <a:xfrm>
            <a:off x="5866255" y="2177525"/>
            <a:ext cx="1269901" cy="601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b="1" sz="1100">
                <a:solidFill>
                  <a:srgbClr val="666666"/>
                </a:solidFill>
                <a:latin typeface="Open Sans"/>
                <a:ea typeface="Open Sans"/>
                <a:cs typeface="Open Sans"/>
                <a:sym typeface="Open Sans"/>
              </a:defRPr>
            </a:pPr>
            <a:r>
              <a:t>Brainstorm</a:t>
            </a:r>
            <a:br/>
            <a:r>
              <a:rPr b="0" sz="800"/>
              <a:t>Let’s ideate!</a:t>
            </a:r>
            <a:endParaRPr sz="800"/>
          </a:p>
        </p:txBody>
      </p:sp>
      <p:grpSp>
        <p:nvGrpSpPr>
          <p:cNvPr id="917" name="Google Shape;521;p71"/>
          <p:cNvGrpSpPr/>
          <p:nvPr/>
        </p:nvGrpSpPr>
        <p:grpSpPr>
          <a:xfrm>
            <a:off x="6161204" y="2945049"/>
            <a:ext cx="676201" cy="309851"/>
            <a:chOff x="0" y="0"/>
            <a:chExt cx="676200" cy="309849"/>
          </a:xfrm>
        </p:grpSpPr>
        <p:sp>
          <p:nvSpPr>
            <p:cNvPr id="915" name="Rounded Rectangle"/>
            <p:cNvSpPr/>
            <p:nvPr/>
          </p:nvSpPr>
          <p:spPr>
            <a:xfrm>
              <a:off x="0" y="75124"/>
              <a:ext cx="676201" cy="159601"/>
            </a:xfrm>
            <a:prstGeom prst="roundRect">
              <a:avLst>
                <a:gd name="adj" fmla="val 16667"/>
              </a:avLst>
            </a:prstGeom>
            <a:solidFill>
              <a:srgbClr val="D9D9D9"/>
            </a:solidFill>
            <a:ln w="12700" cap="flat">
              <a:noFill/>
              <a:miter lim="400000"/>
            </a:ln>
            <a:effectLst/>
          </p:spPr>
          <p:txBody>
            <a:bodyPr wrap="square" lIns="0" tIns="0" rIns="0" bIns="0" numCol="1" anchor="ctr">
              <a:noAutofit/>
            </a:bodyPr>
            <a:lstStyle/>
            <a:p>
              <a:pPr algn="ctr">
                <a:defRPr b="1" sz="800">
                  <a:solidFill>
                    <a:srgbClr val="666666"/>
                  </a:solidFill>
                  <a:latin typeface="Open Sans"/>
                  <a:ea typeface="Open Sans"/>
                  <a:cs typeface="Open Sans"/>
                  <a:sym typeface="Open Sans"/>
                </a:defRPr>
              </a:pPr>
            </a:p>
          </p:txBody>
        </p:sp>
        <p:sp>
          <p:nvSpPr>
            <p:cNvPr id="916" name="50 min"/>
            <p:cNvSpPr txBox="1"/>
            <p:nvPr/>
          </p:nvSpPr>
          <p:spPr>
            <a:xfrm>
              <a:off x="7790" y="-1"/>
              <a:ext cx="660620" cy="309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b="1" sz="800">
                  <a:solidFill>
                    <a:srgbClr val="666666"/>
                  </a:solidFill>
                  <a:latin typeface="Open Sans"/>
                  <a:ea typeface="Open Sans"/>
                  <a:cs typeface="Open Sans"/>
                  <a:sym typeface="Open Sans"/>
                </a:defRPr>
              </a:lvl1pPr>
            </a:lstStyle>
            <a:p>
              <a:pPr/>
              <a:r>
                <a:t>50 min</a:t>
              </a:r>
            </a:p>
          </p:txBody>
        </p:sp>
      </p:grpSp>
      <p:sp>
        <p:nvSpPr>
          <p:cNvPr id="918" name="Google Shape;522;p71"/>
          <p:cNvSpPr/>
          <p:nvPr/>
        </p:nvSpPr>
        <p:spPr>
          <a:xfrm>
            <a:off x="7410800" y="1906074"/>
            <a:ext cx="246601" cy="246601"/>
          </a:xfrm>
          <a:prstGeom prst="ellipse">
            <a:avLst/>
          </a:prstGeom>
          <a:solidFill>
            <a:srgbClr val="CC0000"/>
          </a:solidFill>
          <a:ln w="12700">
            <a:miter lim="400000"/>
          </a:ln>
        </p:spPr>
        <p:txBody>
          <a:bodyPr lIns="0" tIns="0" rIns="0" bIns="0" anchor="ctr"/>
          <a:lstStyle/>
          <a:p>
            <a:pPr/>
          </a:p>
        </p:txBody>
      </p:sp>
      <p:sp>
        <p:nvSpPr>
          <p:cNvPr id="919" name="Google Shape;523;p71"/>
          <p:cNvSpPr txBox="1"/>
          <p:nvPr/>
        </p:nvSpPr>
        <p:spPr>
          <a:xfrm>
            <a:off x="6901050" y="2177525"/>
            <a:ext cx="1269901" cy="601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b="1" sz="1100">
                <a:solidFill>
                  <a:srgbClr val="666666"/>
                </a:solidFill>
                <a:latin typeface="Open Sans"/>
                <a:ea typeface="Open Sans"/>
                <a:cs typeface="Open Sans"/>
                <a:sym typeface="Open Sans"/>
              </a:defRPr>
            </a:pPr>
            <a:r>
              <a:t>Converge</a:t>
            </a:r>
            <a:br/>
            <a:r>
              <a:rPr b="0" sz="800"/>
              <a:t>Vote on best ideas</a:t>
            </a:r>
            <a:endParaRPr sz="800"/>
          </a:p>
        </p:txBody>
      </p:sp>
      <p:grpSp>
        <p:nvGrpSpPr>
          <p:cNvPr id="922" name="Google Shape;524;p71"/>
          <p:cNvGrpSpPr/>
          <p:nvPr/>
        </p:nvGrpSpPr>
        <p:grpSpPr>
          <a:xfrm>
            <a:off x="7196000" y="2950449"/>
            <a:ext cx="676201" cy="309851"/>
            <a:chOff x="0" y="0"/>
            <a:chExt cx="676200" cy="309849"/>
          </a:xfrm>
        </p:grpSpPr>
        <p:sp>
          <p:nvSpPr>
            <p:cNvPr id="920" name="Rounded Rectangle"/>
            <p:cNvSpPr/>
            <p:nvPr/>
          </p:nvSpPr>
          <p:spPr>
            <a:xfrm>
              <a:off x="0" y="75124"/>
              <a:ext cx="676201" cy="159601"/>
            </a:xfrm>
            <a:prstGeom prst="roundRect">
              <a:avLst>
                <a:gd name="adj" fmla="val 16667"/>
              </a:avLst>
            </a:prstGeom>
            <a:solidFill>
              <a:srgbClr val="D9D9D9"/>
            </a:solidFill>
            <a:ln w="12700" cap="flat">
              <a:noFill/>
              <a:miter lim="400000"/>
            </a:ln>
            <a:effectLst/>
          </p:spPr>
          <p:txBody>
            <a:bodyPr wrap="square" lIns="0" tIns="0" rIns="0" bIns="0" numCol="1" anchor="ctr">
              <a:noAutofit/>
            </a:bodyPr>
            <a:lstStyle/>
            <a:p>
              <a:pPr algn="ctr">
                <a:defRPr b="1" sz="800">
                  <a:solidFill>
                    <a:srgbClr val="666666"/>
                  </a:solidFill>
                  <a:latin typeface="Open Sans"/>
                  <a:ea typeface="Open Sans"/>
                  <a:cs typeface="Open Sans"/>
                  <a:sym typeface="Open Sans"/>
                </a:defRPr>
              </a:pPr>
            </a:p>
          </p:txBody>
        </p:sp>
        <p:sp>
          <p:nvSpPr>
            <p:cNvPr id="921" name="10 min"/>
            <p:cNvSpPr txBox="1"/>
            <p:nvPr/>
          </p:nvSpPr>
          <p:spPr>
            <a:xfrm>
              <a:off x="7790" y="-1"/>
              <a:ext cx="660620" cy="309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b="1" sz="800">
                  <a:solidFill>
                    <a:srgbClr val="666666"/>
                  </a:solidFill>
                  <a:latin typeface="Open Sans"/>
                  <a:ea typeface="Open Sans"/>
                  <a:cs typeface="Open Sans"/>
                  <a:sym typeface="Open Sans"/>
                </a:defRPr>
              </a:lvl1pPr>
            </a:lstStyle>
            <a:p>
              <a:pPr/>
              <a:r>
                <a:t>10 min</a:t>
              </a:r>
            </a:p>
          </p:txBody>
        </p:sp>
      </p:grpSp>
      <p:pic>
        <p:nvPicPr>
          <p:cNvPr id="923" name="Google Shape;525;p71" descr="Google Shape;525;p71"/>
          <p:cNvPicPr>
            <a:picLocks noChangeAspect="1"/>
          </p:cNvPicPr>
          <p:nvPr/>
        </p:nvPicPr>
        <p:blipFill>
          <a:blip r:embed="rId3">
            <a:extLst/>
          </a:blip>
          <a:stretch>
            <a:fillRect/>
          </a:stretch>
        </p:blipFill>
        <p:spPr>
          <a:xfrm>
            <a:off x="6376005" y="2676624"/>
            <a:ext cx="184951" cy="184951"/>
          </a:xfrm>
          <a:prstGeom prst="rect">
            <a:avLst/>
          </a:prstGeom>
          <a:ln w="12700">
            <a:miter lim="400000"/>
          </a:ln>
        </p:spPr>
      </p:pic>
      <p:pic>
        <p:nvPicPr>
          <p:cNvPr id="924" name="Google Shape;526;p71" descr="Google Shape;526;p71"/>
          <p:cNvPicPr>
            <a:picLocks noChangeAspect="1"/>
          </p:cNvPicPr>
          <p:nvPr/>
        </p:nvPicPr>
        <p:blipFill>
          <a:blip r:embed="rId3">
            <a:extLst/>
          </a:blip>
          <a:stretch>
            <a:fillRect/>
          </a:stretch>
        </p:blipFill>
        <p:spPr>
          <a:xfrm>
            <a:off x="7412700" y="2676624"/>
            <a:ext cx="184951" cy="184951"/>
          </a:xfrm>
          <a:prstGeom prst="rect">
            <a:avLst/>
          </a:prstGeom>
          <a:ln w="12700">
            <a:miter lim="400000"/>
          </a:ln>
        </p:spPr>
      </p:pic>
      <p:pic>
        <p:nvPicPr>
          <p:cNvPr id="925" name="Google Shape;527;p71" descr="Google Shape;527;p71"/>
          <p:cNvPicPr>
            <a:picLocks noChangeAspect="1"/>
          </p:cNvPicPr>
          <p:nvPr/>
        </p:nvPicPr>
        <p:blipFill>
          <a:blip r:embed="rId4">
            <a:extLst/>
          </a:blip>
          <a:stretch>
            <a:fillRect/>
          </a:stretch>
        </p:blipFill>
        <p:spPr>
          <a:xfrm>
            <a:off x="3875337" y="3362299"/>
            <a:ext cx="1169217" cy="1169002"/>
          </a:xfrm>
          <a:prstGeom prst="rect">
            <a:avLst/>
          </a:prstGeom>
          <a:ln w="12700">
            <a:miter lim="400000"/>
          </a:ln>
        </p:spPr>
      </p:pic>
      <p:sp>
        <p:nvSpPr>
          <p:cNvPr id="926" name="Google Shape;528;p71"/>
          <p:cNvSpPr txBox="1"/>
          <p:nvPr/>
        </p:nvSpPr>
        <p:spPr>
          <a:xfrm>
            <a:off x="4059756" y="3458297"/>
            <a:ext cx="816001" cy="894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lnSpc>
                <a:spcPct val="115000"/>
              </a:lnSpc>
              <a:defRPr sz="800">
                <a:latin typeface="Coming Soon"/>
                <a:ea typeface="Coming Soon"/>
                <a:cs typeface="Coming Soon"/>
                <a:sym typeface="Coming Soon"/>
              </a:defRPr>
            </a:pPr>
            <a:r>
              <a:t>How might we </a:t>
            </a:r>
            <a:r>
              <a:rPr b="1"/>
              <a:t>enhance the day of travel</a:t>
            </a:r>
            <a:r>
              <a:t> for our customers?</a:t>
            </a:r>
          </a:p>
        </p:txBody>
      </p:sp>
      <p:pic>
        <p:nvPicPr>
          <p:cNvPr id="927" name="Google Shape;529;p71" descr="Google Shape;529;p71"/>
          <p:cNvPicPr>
            <a:picLocks noChangeAspect="1"/>
          </p:cNvPicPr>
          <p:nvPr/>
        </p:nvPicPr>
        <p:blipFill>
          <a:blip r:embed="rId4">
            <a:extLst/>
          </a:blip>
          <a:stretch>
            <a:fillRect/>
          </a:stretch>
        </p:blipFill>
        <p:spPr>
          <a:xfrm>
            <a:off x="6569237" y="3362299"/>
            <a:ext cx="1169217" cy="1169002"/>
          </a:xfrm>
          <a:prstGeom prst="rect">
            <a:avLst/>
          </a:prstGeom>
          <a:ln w="12700">
            <a:miter lim="400000"/>
          </a:ln>
        </p:spPr>
      </p:pic>
      <p:sp>
        <p:nvSpPr>
          <p:cNvPr id="928" name="Google Shape;530;p71"/>
          <p:cNvSpPr txBox="1"/>
          <p:nvPr/>
        </p:nvSpPr>
        <p:spPr>
          <a:xfrm>
            <a:off x="6753656" y="3458297"/>
            <a:ext cx="816001" cy="10401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lnSpc>
                <a:spcPct val="115000"/>
              </a:lnSpc>
              <a:defRPr sz="800">
                <a:latin typeface="Coming Soon"/>
                <a:ea typeface="Coming Soon"/>
                <a:cs typeface="Coming Soon"/>
                <a:sym typeface="Coming Soon"/>
              </a:defRPr>
            </a:pPr>
            <a:r>
              <a:t>How might we i</a:t>
            </a:r>
            <a:r>
              <a:rPr b="1"/>
              <a:t>ntegrate key membership features?</a:t>
            </a:r>
            <a:endParaRPr b="1"/>
          </a:p>
        </p:txBody>
      </p:sp>
      <p:sp>
        <p:nvSpPr>
          <p:cNvPr id="929" name="Google Shape;531;p71"/>
          <p:cNvSpPr/>
          <p:nvPr/>
        </p:nvSpPr>
        <p:spPr>
          <a:xfrm>
            <a:off x="8030870" y="1828300"/>
            <a:ext cx="177001" cy="303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0800" y="21600"/>
                </a:lnTo>
                <a:close/>
              </a:path>
            </a:pathLst>
          </a:custGeom>
          <a:solidFill>
            <a:srgbClr val="FF9900"/>
          </a:solidFill>
          <a:ln w="12700">
            <a:miter lim="400000"/>
          </a:ln>
        </p:spPr>
        <p:txBody>
          <a:bodyPr lIns="0" tIns="0" rIns="0" bIns="0" anchor="ctr"/>
          <a:lstStyle/>
          <a:p>
            <a:pPr/>
          </a:p>
        </p:txBody>
      </p:sp>
      <p:sp>
        <p:nvSpPr>
          <p:cNvPr id="930" name="Google Shape;532;p71"/>
          <p:cNvSpPr txBox="1"/>
          <p:nvPr/>
        </p:nvSpPr>
        <p:spPr>
          <a:xfrm rot="16200000">
            <a:off x="7557949" y="2563074"/>
            <a:ext cx="1103101" cy="309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r">
              <a:defRPr sz="800">
                <a:solidFill>
                  <a:srgbClr val="FF9900"/>
                </a:solidFill>
                <a:latin typeface="Open Sans"/>
                <a:ea typeface="Open Sans"/>
                <a:cs typeface="Open Sans"/>
                <a:sym typeface="Open Sans"/>
              </a:defRPr>
            </a:lvl1pPr>
          </a:lstStyle>
          <a:p>
            <a:pPr/>
            <a:r>
              <a:t>Re-group</a:t>
            </a:r>
          </a:p>
        </p:txBody>
      </p:sp>
      <p:sp>
        <p:nvSpPr>
          <p:cNvPr id="931"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5_2">
    <p:spTree>
      <p:nvGrpSpPr>
        <p:cNvPr id="1" name=""/>
        <p:cNvGrpSpPr/>
        <p:nvPr/>
      </p:nvGrpSpPr>
      <p:grpSpPr>
        <a:xfrm>
          <a:off x="0" y="0"/>
          <a:ext cx="0" cy="0"/>
          <a:chOff x="0" y="0"/>
          <a:chExt cx="0" cy="0"/>
        </a:xfrm>
      </p:grpSpPr>
      <p:pic>
        <p:nvPicPr>
          <p:cNvPr id="938"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939" name="Google Shape;534;p72"/>
          <p:cNvSpPr txBox="1"/>
          <p:nvPr/>
        </p:nvSpPr>
        <p:spPr>
          <a:xfrm>
            <a:off x="457200" y="187801"/>
            <a:ext cx="8229600" cy="9194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400">
                <a:solidFill>
                  <a:srgbClr val="21366C"/>
                </a:solidFill>
                <a:latin typeface="Roboto Slab"/>
                <a:ea typeface="Roboto Slab"/>
                <a:cs typeface="Roboto Slab"/>
                <a:sym typeface="Roboto Slab"/>
              </a:defRPr>
            </a:lvl1pPr>
          </a:lstStyle>
          <a:p>
            <a:pPr/>
            <a:r>
              <a:t>Organisations that build products which deliver sustainable value consider:</a:t>
            </a:r>
          </a:p>
        </p:txBody>
      </p:sp>
      <p:pic>
        <p:nvPicPr>
          <p:cNvPr id="940" name="Google Shape;535;p72" descr="Google Shape;535;p72"/>
          <p:cNvPicPr>
            <a:picLocks noChangeAspect="1"/>
          </p:cNvPicPr>
          <p:nvPr/>
        </p:nvPicPr>
        <p:blipFill>
          <a:blip r:embed="rId3">
            <a:extLst/>
          </a:blip>
          <a:stretch>
            <a:fillRect/>
          </a:stretch>
        </p:blipFill>
        <p:spPr>
          <a:xfrm>
            <a:off x="2635974" y="1125200"/>
            <a:ext cx="2904039" cy="2904038"/>
          </a:xfrm>
          <a:prstGeom prst="rect">
            <a:avLst/>
          </a:prstGeom>
          <a:ln w="12700">
            <a:miter lim="400000"/>
          </a:ln>
        </p:spPr>
      </p:pic>
      <p:sp>
        <p:nvSpPr>
          <p:cNvPr id="941" name="Google Shape;536;p72"/>
          <p:cNvSpPr txBox="1"/>
          <p:nvPr/>
        </p:nvSpPr>
        <p:spPr>
          <a:xfrm>
            <a:off x="862174" y="1703149"/>
            <a:ext cx="1444801" cy="538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r">
              <a:defRPr b="1" sz="1200">
                <a:solidFill>
                  <a:srgbClr val="8BAB42"/>
                </a:solidFill>
                <a:latin typeface="Open Sans"/>
                <a:ea typeface="Open Sans"/>
                <a:cs typeface="Open Sans"/>
                <a:sym typeface="Open Sans"/>
              </a:defRPr>
            </a:lvl1pPr>
          </a:lstStyle>
          <a:p>
            <a:pPr/>
            <a:r>
              <a:t>Will customers want this?</a:t>
            </a:r>
          </a:p>
        </p:txBody>
      </p:sp>
      <p:sp>
        <p:nvSpPr>
          <p:cNvPr id="942" name="Google Shape;537;p72"/>
          <p:cNvSpPr txBox="1"/>
          <p:nvPr/>
        </p:nvSpPr>
        <p:spPr>
          <a:xfrm>
            <a:off x="6759950" y="1703149"/>
            <a:ext cx="1986001" cy="360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200">
                <a:solidFill>
                  <a:srgbClr val="F1C232"/>
                </a:solidFill>
                <a:latin typeface="Open Sans"/>
                <a:ea typeface="Open Sans"/>
                <a:cs typeface="Open Sans"/>
                <a:sym typeface="Open Sans"/>
              </a:defRPr>
            </a:lvl1pPr>
          </a:lstStyle>
          <a:p>
            <a:pPr/>
            <a:r>
              <a:t>Should we do this?</a:t>
            </a:r>
          </a:p>
        </p:txBody>
      </p:sp>
      <p:sp>
        <p:nvSpPr>
          <p:cNvPr id="943" name="Google Shape;538;p72"/>
          <p:cNvSpPr txBox="1"/>
          <p:nvPr/>
        </p:nvSpPr>
        <p:spPr>
          <a:xfrm>
            <a:off x="1510675" y="3807300"/>
            <a:ext cx="1444801" cy="360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r">
              <a:defRPr b="1" sz="1200">
                <a:solidFill>
                  <a:srgbClr val="57A7B5"/>
                </a:solidFill>
                <a:latin typeface="Open Sans"/>
                <a:ea typeface="Open Sans"/>
                <a:cs typeface="Open Sans"/>
                <a:sym typeface="Open Sans"/>
              </a:defRPr>
            </a:lvl1pPr>
          </a:lstStyle>
          <a:p>
            <a:pPr/>
            <a:r>
              <a:t>Can we do this?</a:t>
            </a:r>
          </a:p>
        </p:txBody>
      </p:sp>
      <p:sp>
        <p:nvSpPr>
          <p:cNvPr id="944" name="Google Shape;539;p72"/>
          <p:cNvSpPr txBox="1"/>
          <p:nvPr/>
        </p:nvSpPr>
        <p:spPr>
          <a:xfrm>
            <a:off x="6222274" y="4438650"/>
            <a:ext cx="2080501" cy="3606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200">
                <a:solidFill>
                  <a:srgbClr val="CC0000"/>
                </a:solidFill>
                <a:latin typeface="Open Sans"/>
                <a:ea typeface="Open Sans"/>
                <a:cs typeface="Open Sans"/>
                <a:sym typeface="Open Sans"/>
              </a:defRPr>
            </a:lvl1pPr>
          </a:lstStyle>
          <a:p>
            <a:pPr/>
            <a:r>
              <a:t>The most value design</a:t>
            </a:r>
          </a:p>
        </p:txBody>
      </p:sp>
      <p:sp>
        <p:nvSpPr>
          <p:cNvPr id="945" name="Google Shape;540;p72"/>
          <p:cNvSpPr/>
          <p:nvPr/>
        </p:nvSpPr>
        <p:spPr>
          <a:xfrm>
            <a:off x="2359849" y="2011375"/>
            <a:ext cx="828301" cy="77101"/>
          </a:xfrm>
          <a:prstGeom prst="line">
            <a:avLst/>
          </a:prstGeom>
          <a:ln w="19050">
            <a:solidFill>
              <a:srgbClr val="8BAB42"/>
            </a:solidFill>
            <a:prstDash val="dot"/>
          </a:ln>
        </p:spPr>
        <p:txBody>
          <a:bodyPr lIns="0" tIns="0" rIns="0" bIns="0"/>
          <a:lstStyle/>
          <a:p>
            <a:pPr/>
          </a:p>
        </p:txBody>
      </p:sp>
      <p:sp>
        <p:nvSpPr>
          <p:cNvPr id="946" name="Google Shape;541;p72"/>
          <p:cNvSpPr/>
          <p:nvPr/>
        </p:nvSpPr>
        <p:spPr>
          <a:xfrm flipH="1">
            <a:off x="2955475" y="3724199"/>
            <a:ext cx="783600" cy="362402"/>
          </a:xfrm>
          <a:prstGeom prst="line">
            <a:avLst/>
          </a:prstGeom>
          <a:ln w="19050">
            <a:solidFill>
              <a:srgbClr val="57A7B5"/>
            </a:solidFill>
            <a:prstDash val="dot"/>
          </a:ln>
        </p:spPr>
        <p:txBody>
          <a:bodyPr lIns="0" tIns="0" rIns="0" bIns="0"/>
          <a:lstStyle/>
          <a:p>
            <a:pPr/>
          </a:p>
        </p:txBody>
      </p:sp>
      <p:sp>
        <p:nvSpPr>
          <p:cNvPr id="947" name="Google Shape;542;p72"/>
          <p:cNvSpPr/>
          <p:nvPr/>
        </p:nvSpPr>
        <p:spPr>
          <a:xfrm flipV="1">
            <a:off x="6029750" y="1982449"/>
            <a:ext cx="730201" cy="404701"/>
          </a:xfrm>
          <a:prstGeom prst="line">
            <a:avLst/>
          </a:prstGeom>
          <a:ln w="19050">
            <a:solidFill>
              <a:srgbClr val="CDB31C"/>
            </a:solidFill>
            <a:prstDash val="dot"/>
          </a:ln>
        </p:spPr>
        <p:txBody>
          <a:bodyPr lIns="0" tIns="0" rIns="0" bIns="0"/>
          <a:lstStyle/>
          <a:p>
            <a:pPr/>
          </a:p>
        </p:txBody>
      </p:sp>
      <p:sp>
        <p:nvSpPr>
          <p:cNvPr id="948" name="Google Shape;543;p72"/>
          <p:cNvSpPr/>
          <p:nvPr/>
        </p:nvSpPr>
        <p:spPr>
          <a:xfrm>
            <a:off x="4507775" y="3128699"/>
            <a:ext cx="1714500" cy="1406101"/>
          </a:xfrm>
          <a:prstGeom prst="line">
            <a:avLst/>
          </a:prstGeom>
          <a:ln>
            <a:solidFill>
              <a:srgbClr val="CC0000"/>
            </a:solidFill>
            <a:prstDash val="dot"/>
          </a:ln>
        </p:spPr>
        <p:txBody>
          <a:bodyPr lIns="0" tIns="0" rIns="0" bIns="0"/>
          <a:lstStyle/>
          <a:p>
            <a:pPr/>
          </a:p>
        </p:txBody>
      </p:sp>
      <p:sp>
        <p:nvSpPr>
          <p:cNvPr id="949" name="Google Shape;544;p72"/>
          <p:cNvSpPr txBox="1"/>
          <p:nvPr/>
        </p:nvSpPr>
        <p:spPr>
          <a:xfrm>
            <a:off x="482618" y="2169127"/>
            <a:ext cx="1813500" cy="944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r">
              <a:defRPr sz="800">
                <a:solidFill>
                  <a:srgbClr val="A2B842"/>
                </a:solidFill>
                <a:latin typeface="Open Sans"/>
                <a:ea typeface="Open Sans"/>
                <a:cs typeface="Open Sans"/>
                <a:sym typeface="Open Sans"/>
              </a:defRPr>
            </a:pPr>
            <a:r>
              <a:t>Will this solution satisfy a need? </a:t>
            </a:r>
          </a:p>
          <a:p>
            <a:pPr algn="r">
              <a:defRPr sz="800">
                <a:solidFill>
                  <a:srgbClr val="A2B842"/>
                </a:solidFill>
                <a:latin typeface="Open Sans"/>
                <a:ea typeface="Open Sans"/>
                <a:cs typeface="Open Sans"/>
                <a:sym typeface="Open Sans"/>
              </a:defRPr>
            </a:pPr>
            <a:r>
              <a:t>Will it fit into people’s lives?</a:t>
            </a:r>
          </a:p>
          <a:p>
            <a:pPr algn="r">
              <a:defRPr sz="800">
                <a:solidFill>
                  <a:srgbClr val="A2B842"/>
                </a:solidFill>
                <a:latin typeface="Open Sans"/>
                <a:ea typeface="Open Sans"/>
                <a:cs typeface="Open Sans"/>
                <a:sym typeface="Open Sans"/>
              </a:defRPr>
            </a:pPr>
            <a:r>
              <a:t>Will it alleviate their pain points? </a:t>
            </a:r>
          </a:p>
          <a:p>
            <a:pPr algn="r">
              <a:defRPr sz="800">
                <a:solidFill>
                  <a:srgbClr val="A2B842"/>
                </a:solidFill>
                <a:latin typeface="Open Sans"/>
                <a:ea typeface="Open Sans"/>
                <a:cs typeface="Open Sans"/>
                <a:sym typeface="Open Sans"/>
              </a:defRPr>
            </a:pPr>
            <a:r>
              <a:t>Will it appeal to them? </a:t>
            </a:r>
          </a:p>
          <a:p>
            <a:pPr algn="r">
              <a:defRPr sz="800">
                <a:solidFill>
                  <a:srgbClr val="A2B842"/>
                </a:solidFill>
                <a:latin typeface="Open Sans"/>
                <a:ea typeface="Open Sans"/>
                <a:cs typeface="Open Sans"/>
                <a:sym typeface="Open Sans"/>
              </a:defRPr>
            </a:pPr>
            <a:r>
              <a:t>Will they actually want it?</a:t>
            </a:r>
          </a:p>
        </p:txBody>
      </p:sp>
      <p:sp>
        <p:nvSpPr>
          <p:cNvPr id="950" name="Google Shape;545;p72"/>
          <p:cNvSpPr txBox="1"/>
          <p:nvPr/>
        </p:nvSpPr>
        <p:spPr>
          <a:xfrm>
            <a:off x="6759950" y="2011375"/>
            <a:ext cx="2119801" cy="817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800">
                <a:solidFill>
                  <a:srgbClr val="D89F39"/>
                </a:solidFill>
                <a:latin typeface="Open Sans"/>
                <a:ea typeface="Open Sans"/>
                <a:cs typeface="Open Sans"/>
                <a:sym typeface="Open Sans"/>
              </a:defRPr>
            </a:pPr>
            <a:r>
              <a:t>Will the design solution align with the business goals?</a:t>
            </a:r>
          </a:p>
          <a:p>
            <a:pPr>
              <a:defRPr sz="800">
                <a:solidFill>
                  <a:srgbClr val="D89F39"/>
                </a:solidFill>
                <a:latin typeface="Open Sans"/>
                <a:ea typeface="Open Sans"/>
                <a:cs typeface="Open Sans"/>
                <a:sym typeface="Open Sans"/>
              </a:defRPr>
            </a:pPr>
            <a:r>
              <a:t>Does this solution fit within the client’s budget?</a:t>
            </a:r>
          </a:p>
          <a:p>
            <a:pPr>
              <a:defRPr sz="800">
                <a:solidFill>
                  <a:srgbClr val="D89F39"/>
                </a:solidFill>
                <a:latin typeface="Open Sans"/>
                <a:ea typeface="Open Sans"/>
                <a:cs typeface="Open Sans"/>
                <a:sym typeface="Open Sans"/>
              </a:defRPr>
            </a:pPr>
            <a:r>
              <a:t>What will be the return on investment?</a:t>
            </a:r>
          </a:p>
        </p:txBody>
      </p:sp>
      <p:sp>
        <p:nvSpPr>
          <p:cNvPr id="951" name="Google Shape;546;p72"/>
          <p:cNvSpPr txBox="1"/>
          <p:nvPr/>
        </p:nvSpPr>
        <p:spPr>
          <a:xfrm>
            <a:off x="587624" y="4086600"/>
            <a:ext cx="2272202" cy="944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r">
              <a:defRPr sz="800">
                <a:solidFill>
                  <a:srgbClr val="57A7B5"/>
                </a:solidFill>
                <a:latin typeface="Open Sans"/>
                <a:ea typeface="Open Sans"/>
                <a:cs typeface="Open Sans"/>
                <a:sym typeface="Open Sans"/>
              </a:defRPr>
            </a:pPr>
            <a:r>
              <a:t>Is the technology needed to power the design solution available or within reach?</a:t>
            </a:r>
          </a:p>
          <a:p>
            <a:pPr algn="r">
              <a:defRPr sz="800">
                <a:solidFill>
                  <a:srgbClr val="57A7B5"/>
                </a:solidFill>
                <a:latin typeface="Open Sans"/>
                <a:ea typeface="Open Sans"/>
                <a:cs typeface="Open Sans"/>
                <a:sym typeface="Open Sans"/>
              </a:defRPr>
            </a:pPr>
            <a:r>
              <a:t>How long will it take?</a:t>
            </a:r>
          </a:p>
          <a:p>
            <a:pPr algn="r">
              <a:defRPr sz="800">
                <a:solidFill>
                  <a:srgbClr val="57A7B5"/>
                </a:solidFill>
                <a:latin typeface="Open Sans"/>
                <a:ea typeface="Open Sans"/>
                <a:cs typeface="Open Sans"/>
                <a:sym typeface="Open Sans"/>
              </a:defRPr>
            </a:pPr>
            <a:r>
              <a:t>Can the organisation actually make it happen?</a:t>
            </a:r>
          </a:p>
        </p:txBody>
      </p:sp>
      <p:sp>
        <p:nvSpPr>
          <p:cNvPr id="952"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4" name="Title Text"/>
          <p:cNvSpPr txBox="1"/>
          <p:nvPr>
            <p:ph type="title"/>
          </p:nvPr>
        </p:nvSpPr>
        <p:spPr>
          <a:xfrm>
            <a:off x="490250" y="450149"/>
            <a:ext cx="6367801" cy="4090801"/>
          </a:xfrm>
          <a:prstGeom prst="rect">
            <a:avLst/>
          </a:prstGeom>
        </p:spPr>
        <p:txBody>
          <a:bodyPr anchor="ctr"/>
          <a:lstStyle>
            <a:lvl1pPr>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5_1">
    <p:spTree>
      <p:nvGrpSpPr>
        <p:cNvPr id="1" name=""/>
        <p:cNvGrpSpPr/>
        <p:nvPr/>
      </p:nvGrpSpPr>
      <p:grpSpPr>
        <a:xfrm>
          <a:off x="0" y="0"/>
          <a:ext cx="0" cy="0"/>
          <a:chOff x="0" y="0"/>
          <a:chExt cx="0" cy="0"/>
        </a:xfrm>
      </p:grpSpPr>
      <p:pic>
        <p:nvPicPr>
          <p:cNvPr id="959"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960" name="Google Shape;548;p73"/>
          <p:cNvSpPr txBox="1"/>
          <p:nvPr/>
        </p:nvSpPr>
        <p:spPr>
          <a:xfrm>
            <a:off x="457200" y="163125"/>
            <a:ext cx="8229600" cy="640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3000">
                <a:solidFill>
                  <a:srgbClr val="21366C"/>
                </a:solidFill>
                <a:latin typeface="Roboto Slab"/>
                <a:ea typeface="Roboto Slab"/>
                <a:cs typeface="Roboto Slab"/>
                <a:sym typeface="Roboto Slab"/>
              </a:defRPr>
            </a:lvl1pPr>
          </a:lstStyle>
          <a:p>
            <a:pPr/>
            <a:r>
              <a:t>Goals for this session...</a:t>
            </a:r>
          </a:p>
        </p:txBody>
      </p:sp>
      <p:sp>
        <p:nvSpPr>
          <p:cNvPr id="961" name="Google Shape;549;p73"/>
          <p:cNvSpPr txBox="1"/>
          <p:nvPr/>
        </p:nvSpPr>
        <p:spPr>
          <a:xfrm>
            <a:off x="400050" y="1128799"/>
            <a:ext cx="4762500" cy="22339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30200">
              <a:lnSpc>
                <a:spcPct val="150000"/>
              </a:lnSpc>
              <a:buClr>
                <a:srgbClr val="434343"/>
              </a:buClr>
              <a:buSzPts val="1600"/>
              <a:buFont typeface="Helvetica"/>
              <a:buChar char="●"/>
              <a:defRPr sz="1600">
                <a:solidFill>
                  <a:srgbClr val="434343"/>
                </a:solidFill>
                <a:latin typeface="Open Sans"/>
                <a:ea typeface="Open Sans"/>
                <a:cs typeface="Open Sans"/>
                <a:sym typeface="Open Sans"/>
              </a:defRPr>
            </a:pPr>
            <a:r>
              <a:t>Define the vision for the team</a:t>
            </a:r>
          </a:p>
          <a:p>
            <a:pPr marL="457200" indent="-330200">
              <a:lnSpc>
                <a:spcPct val="150000"/>
              </a:lnSpc>
              <a:buClr>
                <a:srgbClr val="434343"/>
              </a:buClr>
              <a:buSzPts val="1600"/>
              <a:buFont typeface="Helvetica"/>
              <a:buChar char="●"/>
              <a:defRPr sz="1600">
                <a:solidFill>
                  <a:srgbClr val="434343"/>
                </a:solidFill>
                <a:latin typeface="Open Sans"/>
                <a:ea typeface="Open Sans"/>
                <a:cs typeface="Open Sans"/>
                <a:sym typeface="Open Sans"/>
              </a:defRPr>
            </a:pPr>
            <a:r>
              <a:t>Identify Stakeholders</a:t>
            </a:r>
          </a:p>
          <a:p>
            <a:pPr marL="457200" indent="-330200">
              <a:lnSpc>
                <a:spcPct val="150000"/>
              </a:lnSpc>
              <a:buClr>
                <a:srgbClr val="434343"/>
              </a:buClr>
              <a:buSzPts val="1600"/>
              <a:buFont typeface="Helvetica"/>
              <a:buChar char="●"/>
              <a:defRPr sz="1600">
                <a:solidFill>
                  <a:srgbClr val="434343"/>
                </a:solidFill>
                <a:latin typeface="Open Sans"/>
                <a:ea typeface="Open Sans"/>
                <a:cs typeface="Open Sans"/>
                <a:sym typeface="Open Sans"/>
              </a:defRPr>
            </a:pPr>
            <a:r>
              <a:t>Identify business unit objectives</a:t>
            </a:r>
          </a:p>
          <a:p>
            <a:pPr marL="457200" indent="-330200">
              <a:lnSpc>
                <a:spcPct val="150000"/>
              </a:lnSpc>
              <a:buClr>
                <a:srgbClr val="434343"/>
              </a:buClr>
              <a:buSzPts val="1600"/>
              <a:buFont typeface="Helvetica"/>
              <a:buChar char="●"/>
              <a:defRPr sz="1600">
                <a:solidFill>
                  <a:srgbClr val="434343"/>
                </a:solidFill>
                <a:latin typeface="Open Sans"/>
                <a:ea typeface="Open Sans"/>
                <a:cs typeface="Open Sans"/>
                <a:sym typeface="Open Sans"/>
              </a:defRPr>
            </a:pPr>
            <a:r>
              <a:t>Identify risks &amp; constraints</a:t>
            </a:r>
          </a:p>
          <a:p>
            <a:pPr marL="457200" indent="-330200">
              <a:lnSpc>
                <a:spcPct val="150000"/>
              </a:lnSpc>
              <a:buClr>
                <a:srgbClr val="434343"/>
              </a:buClr>
              <a:buSzPts val="1600"/>
              <a:buFont typeface="Helvetica"/>
              <a:buChar char="●"/>
              <a:defRPr sz="1600">
                <a:solidFill>
                  <a:srgbClr val="434343"/>
                </a:solidFill>
                <a:latin typeface="Open Sans"/>
                <a:ea typeface="Open Sans"/>
                <a:cs typeface="Open Sans"/>
                <a:sym typeface="Open Sans"/>
              </a:defRPr>
            </a:pPr>
            <a:r>
              <a:t>Identify success factors</a:t>
            </a:r>
          </a:p>
        </p:txBody>
      </p:sp>
      <p:pic>
        <p:nvPicPr>
          <p:cNvPr id="962" name="Google Shape;550;p73" descr="Google Shape;550;p73"/>
          <p:cNvPicPr>
            <a:picLocks noChangeAspect="1"/>
          </p:cNvPicPr>
          <p:nvPr/>
        </p:nvPicPr>
        <p:blipFill>
          <a:blip r:embed="rId3">
            <a:extLst/>
          </a:blip>
          <a:stretch>
            <a:fillRect/>
          </a:stretch>
        </p:blipFill>
        <p:spPr>
          <a:xfrm>
            <a:off x="5055625" y="1452175"/>
            <a:ext cx="3066282" cy="2768494"/>
          </a:xfrm>
          <a:prstGeom prst="rect">
            <a:avLst/>
          </a:prstGeom>
          <a:ln w="12700">
            <a:miter lim="400000"/>
          </a:ln>
        </p:spPr>
      </p:pic>
      <p:sp>
        <p:nvSpPr>
          <p:cNvPr id="963"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1_1_1_1_2">
    <p:spTree>
      <p:nvGrpSpPr>
        <p:cNvPr id="1" name=""/>
        <p:cNvGrpSpPr/>
        <p:nvPr/>
      </p:nvGrpSpPr>
      <p:grpSpPr>
        <a:xfrm>
          <a:off x="0" y="0"/>
          <a:ext cx="0" cy="0"/>
          <a:chOff x="0" y="0"/>
          <a:chExt cx="0" cy="0"/>
        </a:xfrm>
      </p:grpSpPr>
      <p:pic>
        <p:nvPicPr>
          <p:cNvPr id="970"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971" name="Google Shape;552;p74"/>
          <p:cNvSpPr txBox="1"/>
          <p:nvPr/>
        </p:nvSpPr>
        <p:spPr>
          <a:xfrm>
            <a:off x="4436400" y="445575"/>
            <a:ext cx="4523700" cy="20688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b="1" sz="1800">
                <a:solidFill>
                  <a:srgbClr val="A6A6A6"/>
                </a:solidFill>
                <a:latin typeface="Open Sans"/>
                <a:ea typeface="Open Sans"/>
                <a:cs typeface="Open Sans"/>
                <a:sym typeface="Open Sans"/>
              </a:defRPr>
            </a:pPr>
            <a:r>
              <a:t>For case studies.</a:t>
            </a:r>
          </a:p>
          <a:p>
            <a:pPr>
              <a:lnSpc>
                <a:spcPct val="115000"/>
              </a:lnSpc>
              <a:defRPr sz="1800">
                <a:solidFill>
                  <a:srgbClr val="A6A6A6"/>
                </a:solidFill>
                <a:latin typeface="Open Sans"/>
                <a:ea typeface="Open Sans"/>
                <a:cs typeface="Open Sans"/>
                <a:sym typeface="Open Sans"/>
              </a:defRPr>
            </a:pPr>
            <a:r>
              <a:t>The screenshots in the desktop and phone can be easily added.</a:t>
            </a:r>
          </a:p>
          <a:p>
            <a:pPr>
              <a:lnSpc>
                <a:spcPct val="115000"/>
              </a:lnSpc>
              <a:defRPr sz="1800">
                <a:solidFill>
                  <a:srgbClr val="A6A6A6"/>
                </a:solidFill>
                <a:latin typeface="Open Sans"/>
                <a:ea typeface="Open Sans"/>
                <a:cs typeface="Open Sans"/>
                <a:sym typeface="Open Sans"/>
              </a:defRPr>
            </a:pPr>
            <a:r>
              <a:t>Click on the images and try it out.</a:t>
            </a:r>
          </a:p>
          <a:p>
            <a:pPr>
              <a:lnSpc>
                <a:spcPct val="115000"/>
              </a:lnSpc>
              <a:defRPr sz="1800">
                <a:solidFill>
                  <a:srgbClr val="A6A6A6"/>
                </a:solidFill>
                <a:latin typeface="Open Sans"/>
                <a:ea typeface="Open Sans"/>
                <a:cs typeface="Open Sans"/>
                <a:sym typeface="Open Sans"/>
              </a:defRPr>
            </a:pPr>
            <a:r>
              <a:t>All the images are separated. </a:t>
            </a:r>
          </a:p>
        </p:txBody>
      </p:sp>
      <p:pic>
        <p:nvPicPr>
          <p:cNvPr id="972" name="Google Shape;553;p74" descr="Google Shape;553;p74"/>
          <p:cNvPicPr>
            <a:picLocks noChangeAspect="1"/>
          </p:cNvPicPr>
          <p:nvPr/>
        </p:nvPicPr>
        <p:blipFill>
          <a:blip r:embed="rId3">
            <a:extLst/>
          </a:blip>
          <a:stretch>
            <a:fillRect/>
          </a:stretch>
        </p:blipFill>
        <p:spPr>
          <a:xfrm>
            <a:off x="728475" y="169975"/>
            <a:ext cx="2483082" cy="3730146"/>
          </a:xfrm>
          <a:prstGeom prst="rect">
            <a:avLst/>
          </a:prstGeom>
          <a:ln w="12700">
            <a:miter lim="400000"/>
          </a:ln>
        </p:spPr>
      </p:pic>
      <p:sp>
        <p:nvSpPr>
          <p:cNvPr id="973" name="Slide Number"/>
          <p:cNvSpPr txBox="1"/>
          <p:nvPr>
            <p:ph type="sldNum" sz="quarter" idx="2"/>
          </p:nvPr>
        </p:nvSpPr>
        <p:spPr>
          <a:xfrm>
            <a:off x="244715" y="4736950"/>
            <a:ext cx="322688"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_1_1_1_1_1_1">
    <p:spTree>
      <p:nvGrpSpPr>
        <p:cNvPr id="1" name=""/>
        <p:cNvGrpSpPr/>
        <p:nvPr/>
      </p:nvGrpSpPr>
      <p:grpSpPr>
        <a:xfrm>
          <a:off x="0" y="0"/>
          <a:ext cx="0" cy="0"/>
          <a:chOff x="0" y="0"/>
          <a:chExt cx="0" cy="0"/>
        </a:xfrm>
      </p:grpSpPr>
      <p:pic>
        <p:nvPicPr>
          <p:cNvPr id="980"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981" name="Google Shape;556;p75"/>
          <p:cNvSpPr txBox="1"/>
          <p:nvPr/>
        </p:nvSpPr>
        <p:spPr>
          <a:xfrm>
            <a:off x="6170274" y="445575"/>
            <a:ext cx="2789701" cy="303273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b="1" sz="1800">
                <a:solidFill>
                  <a:srgbClr val="A6A6A6"/>
                </a:solidFill>
                <a:latin typeface="Open Sans"/>
                <a:ea typeface="Open Sans"/>
                <a:cs typeface="Open Sans"/>
                <a:sym typeface="Open Sans"/>
              </a:defRPr>
            </a:pPr>
            <a:r>
              <a:t>For case studies.</a:t>
            </a:r>
          </a:p>
          <a:p>
            <a:pPr>
              <a:lnSpc>
                <a:spcPct val="115000"/>
              </a:lnSpc>
              <a:defRPr sz="1800">
                <a:solidFill>
                  <a:srgbClr val="A6A6A6"/>
                </a:solidFill>
                <a:latin typeface="Open Sans"/>
                <a:ea typeface="Open Sans"/>
                <a:cs typeface="Open Sans"/>
                <a:sym typeface="Open Sans"/>
              </a:defRPr>
            </a:pPr>
            <a:r>
              <a:t>The screenshots in the desktop and phone can be easily added.</a:t>
            </a:r>
          </a:p>
          <a:p>
            <a:pPr>
              <a:lnSpc>
                <a:spcPct val="115000"/>
              </a:lnSpc>
              <a:defRPr sz="1800">
                <a:solidFill>
                  <a:srgbClr val="A6A6A6"/>
                </a:solidFill>
                <a:latin typeface="Open Sans"/>
                <a:ea typeface="Open Sans"/>
                <a:cs typeface="Open Sans"/>
                <a:sym typeface="Open Sans"/>
              </a:defRPr>
            </a:pPr>
            <a:r>
              <a:t>Click on the images and try it out.</a:t>
            </a:r>
          </a:p>
          <a:p>
            <a:pPr>
              <a:lnSpc>
                <a:spcPct val="115000"/>
              </a:lnSpc>
              <a:defRPr sz="1800">
                <a:solidFill>
                  <a:srgbClr val="A6A6A6"/>
                </a:solidFill>
                <a:latin typeface="Open Sans"/>
                <a:ea typeface="Open Sans"/>
                <a:cs typeface="Open Sans"/>
                <a:sym typeface="Open Sans"/>
              </a:defRPr>
            </a:pPr>
            <a:r>
              <a:t>All the images are separated. </a:t>
            </a:r>
          </a:p>
        </p:txBody>
      </p:sp>
      <p:pic>
        <p:nvPicPr>
          <p:cNvPr id="982" name="Google Shape;557;p75" descr="Google Shape;557;p75"/>
          <p:cNvPicPr>
            <a:picLocks noChangeAspect="1"/>
          </p:cNvPicPr>
          <p:nvPr/>
        </p:nvPicPr>
        <p:blipFill>
          <a:blip r:embed="rId3">
            <a:extLst/>
          </a:blip>
          <a:stretch>
            <a:fillRect/>
          </a:stretch>
        </p:blipFill>
        <p:spPr>
          <a:xfrm>
            <a:off x="381000" y="387449"/>
            <a:ext cx="4094944" cy="3464157"/>
          </a:xfrm>
          <a:prstGeom prst="rect">
            <a:avLst/>
          </a:prstGeom>
          <a:ln w="12700">
            <a:miter lim="400000"/>
          </a:ln>
        </p:spPr>
      </p:pic>
      <p:sp>
        <p:nvSpPr>
          <p:cNvPr id="983" name="Slide Number"/>
          <p:cNvSpPr txBox="1"/>
          <p:nvPr>
            <p:ph type="sldNum" sz="quarter" idx="2"/>
          </p:nvPr>
        </p:nvSpPr>
        <p:spPr>
          <a:xfrm>
            <a:off x="244715" y="4736950"/>
            <a:ext cx="322688"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
    <p:spTree>
      <p:nvGrpSpPr>
        <p:cNvPr id="1" name=""/>
        <p:cNvGrpSpPr/>
        <p:nvPr/>
      </p:nvGrpSpPr>
      <p:grpSpPr>
        <a:xfrm>
          <a:off x="0" y="0"/>
          <a:ext cx="0" cy="0"/>
          <a:chOff x="0" y="0"/>
          <a:chExt cx="0" cy="0"/>
        </a:xfrm>
      </p:grpSpPr>
      <p:pic>
        <p:nvPicPr>
          <p:cNvPr id="990"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991" name="Title Text"/>
          <p:cNvSpPr txBox="1"/>
          <p:nvPr>
            <p:ph type="title"/>
          </p:nvPr>
        </p:nvSpPr>
        <p:spPr>
          <a:xfrm>
            <a:off x="319649" y="151150"/>
            <a:ext cx="8229601" cy="590701"/>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pic>
        <p:nvPicPr>
          <p:cNvPr id="992" name="Google Shape;561;p76" descr="Google Shape;561;p76"/>
          <p:cNvPicPr>
            <a:picLocks noChangeAspect="1"/>
          </p:cNvPicPr>
          <p:nvPr/>
        </p:nvPicPr>
        <p:blipFill>
          <a:blip r:embed="rId3">
            <a:extLst/>
          </a:blip>
          <a:stretch>
            <a:fillRect/>
          </a:stretch>
        </p:blipFill>
        <p:spPr>
          <a:xfrm>
            <a:off x="319649" y="1348349"/>
            <a:ext cx="6051601" cy="2707970"/>
          </a:xfrm>
          <a:prstGeom prst="rect">
            <a:avLst/>
          </a:prstGeom>
          <a:ln w="12700">
            <a:miter lim="400000"/>
          </a:ln>
        </p:spPr>
      </p:pic>
      <p:sp>
        <p:nvSpPr>
          <p:cNvPr id="993"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1">
    <p:spTree>
      <p:nvGrpSpPr>
        <p:cNvPr id="1" name=""/>
        <p:cNvGrpSpPr/>
        <p:nvPr/>
      </p:nvGrpSpPr>
      <p:grpSpPr>
        <a:xfrm>
          <a:off x="0" y="0"/>
          <a:ext cx="0" cy="0"/>
          <a:chOff x="0" y="0"/>
          <a:chExt cx="0" cy="0"/>
        </a:xfrm>
      </p:grpSpPr>
      <p:pic>
        <p:nvPicPr>
          <p:cNvPr id="1000"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1001" name="Title Text"/>
          <p:cNvSpPr txBox="1"/>
          <p:nvPr>
            <p:ph type="title"/>
          </p:nvPr>
        </p:nvSpPr>
        <p:spPr>
          <a:xfrm>
            <a:off x="457200" y="187801"/>
            <a:ext cx="8229600"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pic>
        <p:nvPicPr>
          <p:cNvPr id="1002" name="Google Shape;565;p77" descr="Google Shape;565;p77"/>
          <p:cNvPicPr>
            <a:picLocks noChangeAspect="1"/>
          </p:cNvPicPr>
          <p:nvPr/>
        </p:nvPicPr>
        <p:blipFill>
          <a:blip r:embed="rId3">
            <a:extLst/>
          </a:blip>
          <a:stretch>
            <a:fillRect/>
          </a:stretch>
        </p:blipFill>
        <p:spPr>
          <a:xfrm>
            <a:off x="5535" y="0"/>
            <a:ext cx="6849700" cy="3857627"/>
          </a:xfrm>
          <a:prstGeom prst="rect">
            <a:avLst/>
          </a:prstGeom>
          <a:ln w="12700">
            <a:miter lim="400000"/>
          </a:ln>
        </p:spPr>
      </p:pic>
      <p:sp>
        <p:nvSpPr>
          <p:cNvPr id="1003"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2">
    <p:spTree>
      <p:nvGrpSpPr>
        <p:cNvPr id="1" name=""/>
        <p:cNvGrpSpPr/>
        <p:nvPr/>
      </p:nvGrpSpPr>
      <p:grpSpPr>
        <a:xfrm>
          <a:off x="0" y="0"/>
          <a:ext cx="0" cy="0"/>
          <a:chOff x="0" y="0"/>
          <a:chExt cx="0" cy="0"/>
        </a:xfrm>
      </p:grpSpPr>
      <p:pic>
        <p:nvPicPr>
          <p:cNvPr id="1010"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1011" name="Title Text"/>
          <p:cNvSpPr txBox="1"/>
          <p:nvPr>
            <p:ph type="title"/>
          </p:nvPr>
        </p:nvSpPr>
        <p:spPr>
          <a:xfrm>
            <a:off x="457200" y="187801"/>
            <a:ext cx="8229600"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pic>
        <p:nvPicPr>
          <p:cNvPr id="1012" name="Google Shape;568;p78" descr="Google Shape;568;p78"/>
          <p:cNvPicPr>
            <a:picLocks noChangeAspect="1"/>
          </p:cNvPicPr>
          <p:nvPr/>
        </p:nvPicPr>
        <p:blipFill>
          <a:blip r:embed="rId3">
            <a:extLst/>
          </a:blip>
          <a:stretch>
            <a:fillRect/>
          </a:stretch>
        </p:blipFill>
        <p:spPr>
          <a:xfrm>
            <a:off x="5535" y="0"/>
            <a:ext cx="6849700" cy="3857627"/>
          </a:xfrm>
          <a:prstGeom prst="rect">
            <a:avLst/>
          </a:prstGeom>
          <a:ln w="12700">
            <a:miter lim="400000"/>
          </a:ln>
        </p:spPr>
      </p:pic>
      <p:sp>
        <p:nvSpPr>
          <p:cNvPr id="1013" name="Google Shape;569;p78"/>
          <p:cNvSpPr txBox="1"/>
          <p:nvPr/>
        </p:nvSpPr>
        <p:spPr>
          <a:xfrm>
            <a:off x="2479724" y="1569149"/>
            <a:ext cx="3216002" cy="1224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sz="3400">
                <a:solidFill>
                  <a:srgbClr val="B45F06"/>
                </a:solidFill>
                <a:latin typeface="Roboto Slab"/>
                <a:ea typeface="Roboto Slab"/>
                <a:cs typeface="Roboto Slab"/>
                <a:sym typeface="Roboto Slab"/>
              </a:defRPr>
            </a:pPr>
            <a:r>
              <a:t>Community</a:t>
            </a:r>
          </a:p>
          <a:p>
            <a:pPr algn="ctr">
              <a:defRPr sz="3400">
                <a:solidFill>
                  <a:srgbClr val="B45F06"/>
                </a:solidFill>
                <a:latin typeface="Roboto Slab"/>
                <a:ea typeface="Roboto Slab"/>
                <a:cs typeface="Roboto Slab"/>
                <a:sym typeface="Roboto Slab"/>
              </a:defRPr>
            </a:pPr>
            <a:r>
              <a:t>Partnerships</a:t>
            </a:r>
          </a:p>
        </p:txBody>
      </p:sp>
      <p:sp>
        <p:nvSpPr>
          <p:cNvPr id="1014" name="Google Shape;570;p78"/>
          <p:cNvSpPr txBox="1"/>
          <p:nvPr/>
        </p:nvSpPr>
        <p:spPr>
          <a:xfrm>
            <a:off x="2566900" y="2721749"/>
            <a:ext cx="2751000"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a:solidFill>
                  <a:srgbClr val="E69138"/>
                </a:solidFill>
                <a:latin typeface="Open Sans"/>
                <a:ea typeface="Open Sans"/>
                <a:cs typeface="Open Sans"/>
                <a:sym typeface="Open Sans"/>
              </a:defRPr>
            </a:lvl1pPr>
          </a:lstStyle>
          <a:p>
            <a:pPr/>
            <a:r>
              <a:t>Giving back to the community to create shared value</a:t>
            </a:r>
          </a:p>
        </p:txBody>
      </p:sp>
      <p:sp>
        <p:nvSpPr>
          <p:cNvPr id="1015"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3">
    <p:spTree>
      <p:nvGrpSpPr>
        <p:cNvPr id="1" name=""/>
        <p:cNvGrpSpPr/>
        <p:nvPr/>
      </p:nvGrpSpPr>
      <p:grpSpPr>
        <a:xfrm>
          <a:off x="0" y="0"/>
          <a:ext cx="0" cy="0"/>
          <a:chOff x="0" y="0"/>
          <a:chExt cx="0" cy="0"/>
        </a:xfrm>
      </p:grpSpPr>
      <p:pic>
        <p:nvPicPr>
          <p:cNvPr id="1022"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1023" name="Title Text"/>
          <p:cNvSpPr txBox="1"/>
          <p:nvPr>
            <p:ph type="title"/>
          </p:nvPr>
        </p:nvSpPr>
        <p:spPr>
          <a:xfrm>
            <a:off x="457200" y="187801"/>
            <a:ext cx="8229600" cy="590700"/>
          </a:xfrm>
          <a:prstGeom prst="rect">
            <a:avLst/>
          </a:prstGeom>
        </p:spPr>
        <p:txBody>
          <a:bodyPr anchor="b"/>
          <a:lstStyle>
            <a:lvl1pPr>
              <a:defRPr sz="3000">
                <a:solidFill>
                  <a:srgbClr val="21366C"/>
                </a:solidFill>
                <a:latin typeface="Roboto Slab"/>
                <a:ea typeface="Roboto Slab"/>
                <a:cs typeface="Roboto Slab"/>
                <a:sym typeface="Roboto Slab"/>
              </a:defRPr>
            </a:lvl1pPr>
          </a:lstStyle>
          <a:p>
            <a:pPr/>
            <a:r>
              <a:t>Title Text</a:t>
            </a:r>
          </a:p>
        </p:txBody>
      </p:sp>
      <p:pic>
        <p:nvPicPr>
          <p:cNvPr id="1024" name="Google Shape;573;p79" descr="Google Shape;573;p79"/>
          <p:cNvPicPr>
            <a:picLocks noChangeAspect="1"/>
          </p:cNvPicPr>
          <p:nvPr/>
        </p:nvPicPr>
        <p:blipFill>
          <a:blip r:embed="rId3">
            <a:extLst/>
          </a:blip>
          <a:stretch>
            <a:fillRect/>
          </a:stretch>
        </p:blipFill>
        <p:spPr>
          <a:xfrm>
            <a:off x="355825" y="3959175"/>
            <a:ext cx="5954644" cy="735676"/>
          </a:xfrm>
          <a:prstGeom prst="rect">
            <a:avLst/>
          </a:prstGeom>
          <a:ln w="12700">
            <a:miter lim="400000"/>
          </a:ln>
        </p:spPr>
      </p:pic>
      <p:sp>
        <p:nvSpPr>
          <p:cNvPr id="1025"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4">
    <p:spTree>
      <p:nvGrpSpPr>
        <p:cNvPr id="1" name=""/>
        <p:cNvGrpSpPr/>
        <p:nvPr/>
      </p:nvGrpSpPr>
      <p:grpSpPr>
        <a:xfrm>
          <a:off x="0" y="0"/>
          <a:ext cx="0" cy="0"/>
          <a:chOff x="0" y="0"/>
          <a:chExt cx="0" cy="0"/>
        </a:xfrm>
      </p:grpSpPr>
      <p:pic>
        <p:nvPicPr>
          <p:cNvPr id="1032"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1033" name="Google Shape;576;p80"/>
          <p:cNvSpPr/>
          <p:nvPr/>
        </p:nvSpPr>
        <p:spPr>
          <a:xfrm>
            <a:off x="1725524" y="2043981"/>
            <a:ext cx="6420601" cy="514201"/>
          </a:xfrm>
          <a:prstGeom prst="rect">
            <a:avLst/>
          </a:prstGeom>
          <a:solidFill>
            <a:srgbClr val="D9D9D9"/>
          </a:solidFill>
          <a:ln w="12700">
            <a:miter lim="400000"/>
          </a:ln>
        </p:spPr>
        <p:txBody>
          <a:bodyPr lIns="0" tIns="0" rIns="0" bIns="0" anchor="ctr"/>
          <a:lstStyle/>
          <a:p>
            <a:pPr/>
          </a:p>
        </p:txBody>
      </p:sp>
      <p:sp>
        <p:nvSpPr>
          <p:cNvPr id="1034" name="Google Shape;577;p80"/>
          <p:cNvSpPr/>
          <p:nvPr/>
        </p:nvSpPr>
        <p:spPr>
          <a:xfrm>
            <a:off x="528274" y="2055435"/>
            <a:ext cx="7373402" cy="502800"/>
          </a:xfrm>
          <a:prstGeom prst="rect">
            <a:avLst/>
          </a:prstGeom>
          <a:solidFill>
            <a:srgbClr val="EFEFEF"/>
          </a:solidFill>
          <a:ln w="12700">
            <a:miter lim="400000"/>
          </a:ln>
        </p:spPr>
        <p:txBody>
          <a:bodyPr lIns="0" tIns="0" rIns="0" bIns="0" anchor="ctr"/>
          <a:lstStyle/>
          <a:p>
            <a:pPr/>
          </a:p>
        </p:txBody>
      </p:sp>
      <p:sp>
        <p:nvSpPr>
          <p:cNvPr id="1035" name="Google Shape;578;p80"/>
          <p:cNvSpPr txBox="1"/>
          <p:nvPr/>
        </p:nvSpPr>
        <p:spPr>
          <a:xfrm>
            <a:off x="457200" y="163125"/>
            <a:ext cx="8229600" cy="640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3000">
                <a:solidFill>
                  <a:srgbClr val="21366C"/>
                </a:solidFill>
                <a:latin typeface="Roboto Slab"/>
                <a:ea typeface="Roboto Slab"/>
                <a:cs typeface="Roboto Slab"/>
                <a:sym typeface="Roboto Slab"/>
              </a:defRPr>
            </a:lvl1pPr>
          </a:lstStyle>
          <a:p>
            <a:pPr/>
            <a:r>
              <a:t>Next steps...</a:t>
            </a:r>
          </a:p>
        </p:txBody>
      </p:sp>
      <p:sp>
        <p:nvSpPr>
          <p:cNvPr id="1036" name="Google Shape;579;p80"/>
          <p:cNvSpPr/>
          <p:nvPr/>
        </p:nvSpPr>
        <p:spPr>
          <a:xfrm>
            <a:off x="1725524" y="927249"/>
            <a:ext cx="6420601" cy="514201"/>
          </a:xfrm>
          <a:prstGeom prst="rect">
            <a:avLst/>
          </a:prstGeom>
          <a:solidFill>
            <a:srgbClr val="D9D9D9"/>
          </a:solidFill>
          <a:ln w="12700">
            <a:miter lim="400000"/>
          </a:ln>
        </p:spPr>
        <p:txBody>
          <a:bodyPr lIns="0" tIns="0" rIns="0" bIns="0" anchor="ctr"/>
          <a:lstStyle/>
          <a:p>
            <a:pPr/>
          </a:p>
        </p:txBody>
      </p:sp>
      <p:sp>
        <p:nvSpPr>
          <p:cNvPr id="1037" name="Google Shape;580;p80"/>
          <p:cNvSpPr/>
          <p:nvPr/>
        </p:nvSpPr>
        <p:spPr>
          <a:xfrm>
            <a:off x="1725524" y="1481184"/>
            <a:ext cx="6420601" cy="514201"/>
          </a:xfrm>
          <a:prstGeom prst="rect">
            <a:avLst/>
          </a:prstGeom>
          <a:solidFill>
            <a:srgbClr val="D9D9D9"/>
          </a:solidFill>
          <a:ln w="12700">
            <a:miter lim="400000"/>
          </a:ln>
        </p:spPr>
        <p:txBody>
          <a:bodyPr lIns="0" tIns="0" rIns="0" bIns="0" anchor="ctr"/>
          <a:lstStyle/>
          <a:p>
            <a:pPr/>
          </a:p>
        </p:txBody>
      </p:sp>
      <p:sp>
        <p:nvSpPr>
          <p:cNvPr id="1038" name="Google Shape;581;p80"/>
          <p:cNvSpPr/>
          <p:nvPr/>
        </p:nvSpPr>
        <p:spPr>
          <a:xfrm>
            <a:off x="528474" y="927249"/>
            <a:ext cx="7373402" cy="514201"/>
          </a:xfrm>
          <a:prstGeom prst="rect">
            <a:avLst/>
          </a:prstGeom>
          <a:solidFill>
            <a:srgbClr val="EFEFEF"/>
          </a:solidFill>
          <a:ln w="12700">
            <a:miter lim="400000"/>
          </a:ln>
        </p:spPr>
        <p:txBody>
          <a:bodyPr lIns="0" tIns="0" rIns="0" bIns="0" anchor="ctr"/>
          <a:lstStyle/>
          <a:p>
            <a:pPr/>
          </a:p>
        </p:txBody>
      </p:sp>
      <p:sp>
        <p:nvSpPr>
          <p:cNvPr id="1039" name="Google Shape;582;p80"/>
          <p:cNvSpPr/>
          <p:nvPr/>
        </p:nvSpPr>
        <p:spPr>
          <a:xfrm>
            <a:off x="528275" y="927174"/>
            <a:ext cx="903601" cy="5142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454" y="0"/>
                </a:lnTo>
                <a:lnTo>
                  <a:pt x="21600" y="10800"/>
                </a:lnTo>
                <a:lnTo>
                  <a:pt x="15454" y="21600"/>
                </a:lnTo>
                <a:lnTo>
                  <a:pt x="0" y="21600"/>
                </a:lnTo>
                <a:close/>
              </a:path>
            </a:pathLst>
          </a:custGeom>
          <a:solidFill>
            <a:srgbClr val="CC0000"/>
          </a:solidFill>
          <a:ln w="12700">
            <a:miter lim="400000"/>
          </a:ln>
        </p:spPr>
        <p:txBody>
          <a:bodyPr lIns="0" tIns="0" rIns="0" bIns="0" anchor="ctr"/>
          <a:lstStyle/>
          <a:p>
            <a:pPr/>
          </a:p>
        </p:txBody>
      </p:sp>
      <p:sp>
        <p:nvSpPr>
          <p:cNvPr id="1040" name="Google Shape;583;p80"/>
          <p:cNvSpPr/>
          <p:nvPr/>
        </p:nvSpPr>
        <p:spPr>
          <a:xfrm>
            <a:off x="681174" y="1481186"/>
            <a:ext cx="7220702" cy="514201"/>
          </a:xfrm>
          <a:prstGeom prst="rect">
            <a:avLst/>
          </a:prstGeom>
          <a:solidFill>
            <a:srgbClr val="EFEFEF"/>
          </a:solidFill>
          <a:ln w="12700">
            <a:miter lim="400000"/>
          </a:ln>
        </p:spPr>
        <p:txBody>
          <a:bodyPr lIns="0" tIns="0" rIns="0" bIns="0" anchor="ctr"/>
          <a:lstStyle/>
          <a:p>
            <a:pPr/>
          </a:p>
        </p:txBody>
      </p:sp>
      <p:sp>
        <p:nvSpPr>
          <p:cNvPr id="1041" name="Google Shape;584;p80"/>
          <p:cNvSpPr/>
          <p:nvPr/>
        </p:nvSpPr>
        <p:spPr>
          <a:xfrm>
            <a:off x="528275" y="1481109"/>
            <a:ext cx="903601" cy="51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454" y="0"/>
                </a:lnTo>
                <a:lnTo>
                  <a:pt x="21600" y="10800"/>
                </a:lnTo>
                <a:lnTo>
                  <a:pt x="15454" y="21600"/>
                </a:lnTo>
                <a:lnTo>
                  <a:pt x="0" y="21600"/>
                </a:lnTo>
                <a:close/>
              </a:path>
            </a:pathLst>
          </a:custGeom>
          <a:solidFill>
            <a:srgbClr val="CC0000"/>
          </a:solidFill>
          <a:ln w="12700">
            <a:miter lim="400000"/>
          </a:ln>
        </p:spPr>
        <p:txBody>
          <a:bodyPr lIns="0" tIns="0" rIns="0" bIns="0" anchor="ctr"/>
          <a:lstStyle/>
          <a:p>
            <a:pPr/>
          </a:p>
        </p:txBody>
      </p:sp>
      <p:sp>
        <p:nvSpPr>
          <p:cNvPr id="1042" name="Google Shape;585;p80"/>
          <p:cNvSpPr/>
          <p:nvPr/>
        </p:nvSpPr>
        <p:spPr>
          <a:xfrm>
            <a:off x="681174" y="2043982"/>
            <a:ext cx="7220702" cy="514201"/>
          </a:xfrm>
          <a:prstGeom prst="rect">
            <a:avLst/>
          </a:prstGeom>
          <a:solidFill>
            <a:srgbClr val="EFEFEF"/>
          </a:solidFill>
          <a:ln w="12700">
            <a:miter lim="400000"/>
          </a:ln>
        </p:spPr>
        <p:txBody>
          <a:bodyPr lIns="0" tIns="0" rIns="0" bIns="0" anchor="ctr"/>
          <a:lstStyle/>
          <a:p>
            <a:pPr/>
          </a:p>
        </p:txBody>
      </p:sp>
      <p:sp>
        <p:nvSpPr>
          <p:cNvPr id="1043" name="Google Shape;586;p80"/>
          <p:cNvSpPr/>
          <p:nvPr/>
        </p:nvSpPr>
        <p:spPr>
          <a:xfrm>
            <a:off x="528275" y="2043906"/>
            <a:ext cx="903601" cy="51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454" y="0"/>
                </a:lnTo>
                <a:lnTo>
                  <a:pt x="21600" y="10800"/>
                </a:lnTo>
                <a:lnTo>
                  <a:pt x="15454" y="21600"/>
                </a:lnTo>
                <a:lnTo>
                  <a:pt x="0" y="21600"/>
                </a:lnTo>
                <a:close/>
              </a:path>
            </a:pathLst>
          </a:custGeom>
          <a:solidFill>
            <a:srgbClr val="CC0000"/>
          </a:solidFill>
          <a:ln w="12700">
            <a:miter lim="400000"/>
          </a:ln>
        </p:spPr>
        <p:txBody>
          <a:bodyPr lIns="0" tIns="0" rIns="0" bIns="0" anchor="ctr"/>
          <a:lstStyle/>
          <a:p>
            <a:pPr/>
          </a:p>
        </p:txBody>
      </p:sp>
      <p:sp>
        <p:nvSpPr>
          <p:cNvPr id="1044" name="Google Shape;587;p80"/>
          <p:cNvSpPr txBox="1"/>
          <p:nvPr/>
        </p:nvSpPr>
        <p:spPr>
          <a:xfrm>
            <a:off x="667300" y="892567"/>
            <a:ext cx="403201" cy="551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400">
                <a:solidFill>
                  <a:srgbClr val="FFFFFF"/>
                </a:solidFill>
                <a:latin typeface="Roboto Slab"/>
                <a:ea typeface="Roboto Slab"/>
                <a:cs typeface="Roboto Slab"/>
                <a:sym typeface="Roboto Slab"/>
              </a:defRPr>
            </a:lvl1pPr>
          </a:lstStyle>
          <a:p>
            <a:pPr/>
            <a:r>
              <a:t>1</a:t>
            </a:r>
          </a:p>
        </p:txBody>
      </p:sp>
      <p:sp>
        <p:nvSpPr>
          <p:cNvPr id="1045" name="Google Shape;588;p80"/>
          <p:cNvSpPr txBox="1"/>
          <p:nvPr/>
        </p:nvSpPr>
        <p:spPr>
          <a:xfrm>
            <a:off x="667300" y="1491607"/>
            <a:ext cx="403201" cy="551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400">
                <a:solidFill>
                  <a:srgbClr val="FFFFFF"/>
                </a:solidFill>
                <a:latin typeface="Roboto Slab"/>
                <a:ea typeface="Roboto Slab"/>
                <a:cs typeface="Roboto Slab"/>
                <a:sym typeface="Roboto Slab"/>
              </a:defRPr>
            </a:lvl1pPr>
          </a:lstStyle>
          <a:p>
            <a:pPr/>
            <a:r>
              <a:t>2</a:t>
            </a:r>
          </a:p>
        </p:txBody>
      </p:sp>
      <p:sp>
        <p:nvSpPr>
          <p:cNvPr id="1046" name="Google Shape;589;p80"/>
          <p:cNvSpPr txBox="1"/>
          <p:nvPr/>
        </p:nvSpPr>
        <p:spPr>
          <a:xfrm>
            <a:off x="667300" y="2034295"/>
            <a:ext cx="403201" cy="551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400">
                <a:solidFill>
                  <a:srgbClr val="FFFFFF"/>
                </a:solidFill>
                <a:latin typeface="Roboto Slab"/>
                <a:ea typeface="Roboto Slab"/>
                <a:cs typeface="Roboto Slab"/>
                <a:sym typeface="Roboto Slab"/>
              </a:defRPr>
            </a:lvl1pPr>
          </a:lstStyle>
          <a:p>
            <a:pPr/>
            <a:r>
              <a:t>3</a:t>
            </a:r>
          </a:p>
        </p:txBody>
      </p:sp>
      <p:sp>
        <p:nvSpPr>
          <p:cNvPr id="1047" name="Body Level One…"/>
          <p:cNvSpPr txBox="1"/>
          <p:nvPr>
            <p:ph type="body" sz="quarter" idx="1"/>
          </p:nvPr>
        </p:nvSpPr>
        <p:spPr>
          <a:xfrm>
            <a:off x="1598275" y="986730"/>
            <a:ext cx="3651001" cy="390601"/>
          </a:xfrm>
          <a:prstGeom prst="rect">
            <a:avLst/>
          </a:prstGeom>
        </p:spPr>
        <p:txBody>
          <a:bodyPr anchor="ctr"/>
          <a:lstStyle>
            <a:lvl1pPr marL="0" indent="0">
              <a:lnSpc>
                <a:spcPct val="100000"/>
              </a:lnSpc>
              <a:buClrTx/>
              <a:buSzTx/>
              <a:buFontTx/>
              <a:buNone/>
              <a:defRPr sz="1400">
                <a:solidFill>
                  <a:srgbClr val="666666"/>
                </a:solidFill>
                <a:latin typeface="Open Sans"/>
                <a:ea typeface="Open Sans"/>
                <a:cs typeface="Open Sans"/>
                <a:sym typeface="Open Sans"/>
              </a:defRPr>
            </a:lvl1pPr>
            <a:lvl2pPr marL="0" indent="0">
              <a:lnSpc>
                <a:spcPct val="100000"/>
              </a:lnSpc>
              <a:buClrTx/>
              <a:buSzTx/>
              <a:buFontTx/>
              <a:buNone/>
              <a:defRPr sz="1400">
                <a:solidFill>
                  <a:srgbClr val="666666"/>
                </a:solidFill>
                <a:latin typeface="Open Sans"/>
                <a:ea typeface="Open Sans"/>
                <a:cs typeface="Open Sans"/>
                <a:sym typeface="Open Sans"/>
              </a:defRPr>
            </a:lvl2pPr>
            <a:lvl3pPr marL="0" indent="0">
              <a:lnSpc>
                <a:spcPct val="100000"/>
              </a:lnSpc>
              <a:buClrTx/>
              <a:buSzTx/>
              <a:buFontTx/>
              <a:buNone/>
              <a:defRPr sz="1400">
                <a:solidFill>
                  <a:srgbClr val="666666"/>
                </a:solidFill>
                <a:latin typeface="Open Sans"/>
                <a:ea typeface="Open Sans"/>
                <a:cs typeface="Open Sans"/>
                <a:sym typeface="Open Sans"/>
              </a:defRPr>
            </a:lvl3pPr>
            <a:lvl4pPr marL="0" indent="0">
              <a:lnSpc>
                <a:spcPct val="100000"/>
              </a:lnSpc>
              <a:buClrTx/>
              <a:buSzTx/>
              <a:buFontTx/>
              <a:buNone/>
              <a:defRPr sz="1400">
                <a:solidFill>
                  <a:srgbClr val="666666"/>
                </a:solidFill>
                <a:latin typeface="Open Sans"/>
                <a:ea typeface="Open Sans"/>
                <a:cs typeface="Open Sans"/>
                <a:sym typeface="Open Sans"/>
              </a:defRPr>
            </a:lvl4pPr>
            <a:lvl5pPr marL="0" indent="0">
              <a:lnSpc>
                <a:spcPct val="100000"/>
              </a:lnSpc>
              <a:buClrTx/>
              <a:buSzTx/>
              <a:buFontTx/>
              <a:buNone/>
              <a:defRPr sz="1400">
                <a:solidFill>
                  <a:srgbClr val="666666"/>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1048"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4_1">
    <p:spTree>
      <p:nvGrpSpPr>
        <p:cNvPr id="1" name=""/>
        <p:cNvGrpSpPr/>
        <p:nvPr/>
      </p:nvGrpSpPr>
      <p:grpSpPr>
        <a:xfrm>
          <a:off x="0" y="0"/>
          <a:ext cx="0" cy="0"/>
          <a:chOff x="0" y="0"/>
          <a:chExt cx="0" cy="0"/>
        </a:xfrm>
      </p:grpSpPr>
      <p:pic>
        <p:nvPicPr>
          <p:cNvPr id="1055"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sp>
        <p:nvSpPr>
          <p:cNvPr id="1056" name="Google Shape;594;p81"/>
          <p:cNvSpPr txBox="1"/>
          <p:nvPr/>
        </p:nvSpPr>
        <p:spPr>
          <a:xfrm>
            <a:off x="518750" y="1241525"/>
            <a:ext cx="7710900" cy="2011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algn="ctr">
              <a:defRPr sz="7200">
                <a:solidFill>
                  <a:srgbClr val="CCCCCC"/>
                </a:solidFill>
                <a:latin typeface="Roboto Slab"/>
                <a:ea typeface="Roboto Slab"/>
                <a:cs typeface="Roboto Slab"/>
                <a:sym typeface="Roboto Slab"/>
              </a:defRPr>
            </a:pPr>
            <a:r>
              <a:t>?</a:t>
            </a:r>
          </a:p>
          <a:p>
            <a:pPr algn="ctr">
              <a:defRPr sz="4800">
                <a:solidFill>
                  <a:srgbClr val="21366C"/>
                </a:solidFill>
                <a:latin typeface="Roboto Slab"/>
                <a:ea typeface="Roboto Slab"/>
                <a:cs typeface="Roboto Slab"/>
                <a:sym typeface="Roboto Slab"/>
              </a:defRPr>
            </a:pPr>
            <a:r>
              <a:t>Questions</a:t>
            </a:r>
          </a:p>
        </p:txBody>
      </p:sp>
      <p:sp>
        <p:nvSpPr>
          <p:cNvPr id="1057"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4_1_1">
    <p:spTree>
      <p:nvGrpSpPr>
        <p:cNvPr id="1" name=""/>
        <p:cNvGrpSpPr/>
        <p:nvPr/>
      </p:nvGrpSpPr>
      <p:grpSpPr>
        <a:xfrm>
          <a:off x="0" y="0"/>
          <a:ext cx="0" cy="0"/>
          <a:chOff x="0" y="0"/>
          <a:chExt cx="0" cy="0"/>
        </a:xfrm>
      </p:grpSpPr>
      <p:pic>
        <p:nvPicPr>
          <p:cNvPr id="1064" name="Google Shape;222;p49" descr="Google Shape;222;p49"/>
          <p:cNvPicPr>
            <a:picLocks noChangeAspect="1"/>
          </p:cNvPicPr>
          <p:nvPr/>
        </p:nvPicPr>
        <p:blipFill>
          <a:blip r:embed="rId2">
            <a:extLst/>
          </a:blip>
          <a:stretch>
            <a:fillRect/>
          </a:stretch>
        </p:blipFill>
        <p:spPr>
          <a:xfrm>
            <a:off x="8462750" y="4504199"/>
            <a:ext cx="443120" cy="443120"/>
          </a:xfrm>
          <a:prstGeom prst="rect">
            <a:avLst/>
          </a:prstGeom>
          <a:ln w="12700">
            <a:miter lim="400000"/>
          </a:ln>
        </p:spPr>
      </p:pic>
      <p:pic>
        <p:nvPicPr>
          <p:cNvPr id="1065" name="Google Shape;596;p82" descr="Google Shape;596;p82"/>
          <p:cNvPicPr>
            <a:picLocks noChangeAspect="1"/>
          </p:cNvPicPr>
          <p:nvPr/>
        </p:nvPicPr>
        <p:blipFill>
          <a:blip r:embed="rId3">
            <a:extLst/>
          </a:blip>
          <a:stretch>
            <a:fillRect/>
          </a:stretch>
        </p:blipFill>
        <p:spPr>
          <a:xfrm>
            <a:off x="5535" y="0"/>
            <a:ext cx="6849700" cy="3857627"/>
          </a:xfrm>
          <a:prstGeom prst="rect">
            <a:avLst/>
          </a:prstGeom>
          <a:ln w="12700">
            <a:miter lim="400000"/>
          </a:ln>
        </p:spPr>
      </p:pic>
      <p:sp>
        <p:nvSpPr>
          <p:cNvPr id="1066" name="Google Shape;597;p82"/>
          <p:cNvSpPr txBox="1"/>
          <p:nvPr/>
        </p:nvSpPr>
        <p:spPr>
          <a:xfrm>
            <a:off x="266550" y="1721067"/>
            <a:ext cx="7772401" cy="919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sz="4800">
                <a:solidFill>
                  <a:srgbClr val="FFFFFF"/>
                </a:solidFill>
                <a:latin typeface="Roboto Slab"/>
                <a:ea typeface="Roboto Slab"/>
                <a:cs typeface="Roboto Slab"/>
                <a:sym typeface="Roboto Slab"/>
              </a:defRPr>
            </a:lvl1pPr>
          </a:lstStyle>
          <a:p>
            <a:pPr/>
            <a:r>
              <a:t>Thank you</a:t>
            </a:r>
          </a:p>
        </p:txBody>
      </p:sp>
      <p:sp>
        <p:nvSpPr>
          <p:cNvPr id="1067"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2" name="Google Shape;36;p9"/>
          <p:cNvSpPr/>
          <p:nvPr/>
        </p:nvSpPr>
        <p:spPr>
          <a:xfrm>
            <a:off x="4572000" y="-125"/>
            <a:ext cx="4572000" cy="5143501"/>
          </a:xfrm>
          <a:prstGeom prst="rect">
            <a:avLst/>
          </a:prstGeom>
          <a:solidFill>
            <a:srgbClr val="EEEEEE"/>
          </a:solidFill>
          <a:ln w="12700">
            <a:miter lim="400000"/>
          </a:ln>
        </p:spPr>
        <p:txBody>
          <a:bodyPr lIns="0" tIns="0" rIns="0" bIns="0" anchor="ctr"/>
          <a:lstStyle/>
          <a:p>
            <a:pPr/>
          </a:p>
        </p:txBody>
      </p:sp>
      <p:sp>
        <p:nvSpPr>
          <p:cNvPr id="73" name="Title Text"/>
          <p:cNvSpPr txBox="1"/>
          <p:nvPr>
            <p:ph type="title"/>
          </p:nvPr>
        </p:nvSpPr>
        <p:spPr>
          <a:xfrm>
            <a:off x="265500" y="1233175"/>
            <a:ext cx="4045200" cy="1482301"/>
          </a:xfrm>
          <a:prstGeom prst="rect">
            <a:avLst/>
          </a:prstGeom>
        </p:spPr>
        <p:txBody>
          <a:bodyPr anchor="b"/>
          <a:lstStyle>
            <a:lvl1pPr algn="ctr">
              <a:defRPr sz="4200"/>
            </a:lvl1pPr>
          </a:lstStyle>
          <a:p>
            <a:pPr/>
            <a:r>
              <a:t>Title Text</a:t>
            </a:r>
          </a:p>
        </p:txBody>
      </p:sp>
      <p:sp>
        <p:nvSpPr>
          <p:cNvPr id="74" name="Body Level One…"/>
          <p:cNvSpPr txBox="1"/>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75" name="Google Shape;39;p9"/>
          <p:cNvSpPr txBox="1"/>
          <p:nvPr>
            <p:ph type="body" sz="half" idx="21"/>
          </p:nvPr>
        </p:nvSpPr>
        <p:spPr>
          <a:xfrm>
            <a:off x="4939500" y="724074"/>
            <a:ext cx="3837000" cy="3695102"/>
          </a:xfrm>
          <a:prstGeom prst="rect">
            <a:avLst/>
          </a:prstGeom>
        </p:spPr>
        <p:txBody>
          <a:bodyPr anchor="ctr"/>
          <a:lstStyle/>
          <a:p>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1074" name="Title Text"/>
          <p:cNvSpPr txBox="1"/>
          <p:nvPr>
            <p:ph type="title"/>
          </p:nvPr>
        </p:nvSpPr>
        <p:spPr>
          <a:xfrm>
            <a:off x="311699" y="2150849"/>
            <a:ext cx="8520602" cy="841801"/>
          </a:xfrm>
          <a:prstGeom prst="rect">
            <a:avLst/>
          </a:prstGeom>
        </p:spPr>
        <p:txBody>
          <a:bodyPr anchor="ctr"/>
          <a:lstStyle>
            <a:lvl1pPr algn="ctr">
              <a:defRPr sz="3600">
                <a:solidFill>
                  <a:srgbClr val="21366C"/>
                </a:solidFill>
                <a:latin typeface="Roboto Slab"/>
                <a:ea typeface="Roboto Slab"/>
                <a:cs typeface="Roboto Slab"/>
                <a:sym typeface="Roboto Slab"/>
              </a:defRPr>
            </a:lvl1pPr>
          </a:lstStyle>
          <a:p>
            <a:pPr/>
            <a:r>
              <a:t>Title Text</a:t>
            </a:r>
          </a:p>
        </p:txBody>
      </p:sp>
      <p:pic>
        <p:nvPicPr>
          <p:cNvPr id="1075" name="Image" descr="Image"/>
          <p:cNvPicPr>
            <a:picLocks noChangeAspect="1"/>
          </p:cNvPicPr>
          <p:nvPr/>
        </p:nvPicPr>
        <p:blipFill>
          <a:blip r:embed="rId2">
            <a:extLst/>
          </a:blip>
          <a:stretch>
            <a:fillRect/>
          </a:stretch>
        </p:blipFill>
        <p:spPr>
          <a:xfrm>
            <a:off x="8524213" y="4643556"/>
            <a:ext cx="506034" cy="332485"/>
          </a:xfrm>
          <a:prstGeom prst="rect">
            <a:avLst/>
          </a:prstGeom>
          <a:ln w="12700">
            <a:miter lim="400000"/>
          </a:ln>
        </p:spPr>
      </p:pic>
      <p:sp>
        <p:nvSpPr>
          <p:cNvPr id="1076" name="Slide Number"/>
          <p:cNvSpPr txBox="1"/>
          <p:nvPr>
            <p:ph type="sldNum" sz="quarter" idx="2"/>
          </p:nvPr>
        </p:nvSpPr>
        <p:spPr>
          <a:xfrm>
            <a:off x="8472458" y="4698741"/>
            <a:ext cx="322687" cy="322551"/>
          </a:xfrm>
          <a:prstGeom prst="rect">
            <a:avLst/>
          </a:prstGeom>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3" name="Body Level One…"/>
          <p:cNvSpPr txBox="1"/>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 Id="rId74" Type="http://schemas.openxmlformats.org/officeDocument/2006/relationships/slideLayout" Target="../slideLayouts/slideLayout73.xml"/><Relationship Id="rId75" Type="http://schemas.openxmlformats.org/officeDocument/2006/relationships/slideLayout" Target="../slideLayouts/slideLayout74.xml"/><Relationship Id="rId76" Type="http://schemas.openxmlformats.org/officeDocument/2006/relationships/slideLayout" Target="../slideLayouts/slideLayout75.xml"/><Relationship Id="rId77" Type="http://schemas.openxmlformats.org/officeDocument/2006/relationships/slideLayout" Target="../slideLayouts/slideLayout76.xml"/><Relationship Id="rId78" Type="http://schemas.openxmlformats.org/officeDocument/2006/relationships/slideLayout" Target="../slideLayouts/slideLayout77.xml"/><Relationship Id="rId79" Type="http://schemas.openxmlformats.org/officeDocument/2006/relationships/slideLayout" Target="../slideLayouts/slideLayout78.xml"/><Relationship Id="rId80" Type="http://schemas.openxmlformats.org/officeDocument/2006/relationships/slideLayout" Target="../slideLayouts/slideLayout79.xml"/><Relationship Id="rId81"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3" name="Body Level One…"/>
          <p:cNvSpPr txBox="1"/>
          <p:nvPr>
            <p:ph type="body" idx="1"/>
          </p:nvPr>
        </p:nvSpPr>
        <p:spPr>
          <a:xfrm>
            <a:off x="311699" y="1152475"/>
            <a:ext cx="8520602" cy="34164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684345" y="4700819"/>
            <a:ext cx="336813" cy="318396"/>
          </a:xfrm>
          <a:prstGeom prst="rect">
            <a:avLst/>
          </a:prstGeom>
          <a:ln w="12700">
            <a:miter lim="400000"/>
          </a:ln>
        </p:spPr>
        <p:txBody>
          <a:bodyPr wrap="none" lIns="91424" tIns="91424" rIns="91424" bIns="91424" anchor="ctr">
            <a:spAutoFit/>
          </a:bodyPr>
          <a:lstStyle>
            <a:lvl1pPr algn="r">
              <a:defRPr sz="1000">
                <a:solidFill>
                  <a:schemeClr val="accent2">
                    <a:lumOff val="21764"/>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hyperlink" Target="https://github.com/pact-foundation/pact-specification/tree/version-3"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80.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3.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22.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80.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5.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5.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6.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7.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6.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8.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8.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9.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hyperlink" Target="https://docs.pact.io/getting_started/versioning_in_the_pact_broker#guidelines"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80.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hyperlink" Target="https://docs.pact.io/pact_broker/can_i_deploy" TargetMode="External"/></Relationships>

</file>

<file path=ppt/slides/_rels/slide51.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20.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hyperlink" Target="https://docs.pact.io/pact_broker/advanced_topics/consumer_version_selectors" TargetMode="External"/><Relationship Id="rId3" Type="http://schemas.openxmlformats.org/officeDocument/2006/relationships/hyperlink" Target="https://docs.pact.io/provider/recommended_configuration#verification-triggered-by-provider-change" TargetMode="External"/><Relationship Id="rId4" Type="http://schemas.openxmlformats.org/officeDocument/2006/relationships/hyperlink" Target="https://docs.pact.io/pact_broker/advanced_topics/pending_pacts" TargetMode="External"/><Relationship Id="rId5" Type="http://schemas.openxmlformats.org/officeDocument/2006/relationships/hyperlink" Target="https://docs.pact.io/pact_broker/advanced_topics/wip_pacts" TargetMode="External"/></Relationships>

</file>

<file path=ppt/slides/_rels/slide55.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7.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2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1.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22.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24.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80.xml"/></Relationships>

</file>

<file path=ppt/slides/_rels/slide75.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80.xml.rels><?xml version="1.0" encoding="UTF-8"?>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9.xml"/></Relationships>

</file>

<file path=ppt/slides/_rels/slide81.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82.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83.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84.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85.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86.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87.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88.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89.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4.xml"/></Relationships>

</file>

<file path=ppt/slides/_rels/slide90.xml.rels><?xml version="1.0" encoding="UTF-8"?>
<Relationships xmlns="http://schemas.openxmlformats.org/package/2006/relationships"><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5" name="Google Shape;605;p84"/>
          <p:cNvSpPr txBox="1"/>
          <p:nvPr/>
        </p:nvSpPr>
        <p:spPr>
          <a:xfrm>
            <a:off x="304800" y="1015374"/>
            <a:ext cx="8117100" cy="792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a:defRPr sz="4000">
                <a:solidFill>
                  <a:srgbClr val="FFFFFF"/>
                </a:solidFill>
                <a:latin typeface="Roboto Slab"/>
                <a:ea typeface="Roboto Slab"/>
                <a:cs typeface="Roboto Slab"/>
                <a:sym typeface="Roboto Slab"/>
              </a:defRPr>
            </a:lvl1pPr>
          </a:lstStyle>
          <a:p>
            <a:pPr/>
            <a:r>
              <a:t>Advanced Pacting</a:t>
            </a:r>
          </a:p>
        </p:txBody>
      </p:sp>
      <p:sp>
        <p:nvSpPr>
          <p:cNvPr id="1086" name="Google Shape;606;p84"/>
          <p:cNvSpPr txBox="1"/>
          <p:nvPr/>
        </p:nvSpPr>
        <p:spPr>
          <a:xfrm>
            <a:off x="240896" y="3188052"/>
            <a:ext cx="7092000" cy="741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1800">
                <a:solidFill>
                  <a:srgbClr val="FFFFFF"/>
                </a:solidFill>
                <a:latin typeface="Open Sans"/>
                <a:ea typeface="Open Sans"/>
                <a:cs typeface="Open Sans"/>
                <a:sym typeface="Open Sans"/>
              </a:defRPr>
            </a:pPr>
            <a:r>
              <a:t>Beth Skurrie / Yousaf Nabi</a:t>
            </a:r>
          </a:p>
          <a:p>
            <a:pPr>
              <a:defRPr sz="1800">
                <a:solidFill>
                  <a:srgbClr val="FFFFFF"/>
                </a:solidFill>
                <a:latin typeface="Open Sans"/>
                <a:ea typeface="Open Sans"/>
                <a:cs typeface="Open Sans"/>
                <a:sym typeface="Open Sans"/>
              </a:defRPr>
            </a:pPr>
            <a:r>
              <a:t>@bethesque / @you54f</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9" name="Google Shape;665;p93"/>
          <p:cNvSpPr txBox="1"/>
          <p:nvPr>
            <p:ph type="title"/>
          </p:nvPr>
        </p:nvSpPr>
        <p:spPr>
          <a:xfrm>
            <a:off x="369725" y="59400"/>
            <a:ext cx="8005499" cy="1260601"/>
          </a:xfrm>
          <a:prstGeom prst="rect">
            <a:avLst/>
          </a:prstGeom>
        </p:spPr>
        <p:txBody>
          <a:bodyPr/>
          <a:lstStyle/>
          <a:p>
            <a:pPr/>
            <a:r>
              <a:t>Options for “top to bottom” consumer tests</a:t>
            </a:r>
          </a:p>
        </p:txBody>
      </p:sp>
      <p:sp>
        <p:nvSpPr>
          <p:cNvPr id="1120" name="Google Shape;666;p93"/>
          <p:cNvSpPr txBox="1"/>
          <p:nvPr>
            <p:ph type="body" idx="1"/>
          </p:nvPr>
        </p:nvSpPr>
        <p:spPr>
          <a:xfrm>
            <a:off x="369725" y="1320025"/>
            <a:ext cx="8093100" cy="3184201"/>
          </a:xfrm>
          <a:prstGeom prst="rect">
            <a:avLst/>
          </a:prstGeom>
        </p:spPr>
        <p:txBody>
          <a:bodyPr/>
          <a:lstStyle/>
          <a:p>
            <a:pPr>
              <a:buChar char="●"/>
            </a:pPr>
            <a:r>
              <a:t>Use the pact generated by the unit tests along with a pact </a:t>
            </a:r>
            <a:r>
              <a:rPr i="1"/>
              <a:t>stub</a:t>
            </a:r>
            <a:r>
              <a:t> server.</a:t>
            </a:r>
          </a:p>
          <a:p>
            <a:pPr>
              <a:buChar char="●"/>
            </a:pPr>
            <a:r>
              <a:t>Use a separate HTTP mock library and use shared fixtures between both the pact tests and the “top to bottom” tests.</a:t>
            </a:r>
          </a:p>
          <a:p>
            <a:pPr>
              <a:buChar char="●"/>
            </a:pPr>
            <a:r>
              <a:t>Use a separate HTTP mock library and parse the generated pact to initialise the mock.</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2" name="Google Shape;671;p94"/>
          <p:cNvSpPr txBox="1"/>
          <p:nvPr>
            <p:ph type="title"/>
          </p:nvPr>
        </p:nvSpPr>
        <p:spPr>
          <a:xfrm>
            <a:off x="369725" y="59400"/>
            <a:ext cx="8005499" cy="1260601"/>
          </a:xfrm>
          <a:prstGeom prst="rect">
            <a:avLst/>
          </a:prstGeom>
        </p:spPr>
        <p:txBody>
          <a:bodyPr/>
          <a:lstStyle/>
          <a:p>
            <a:pPr/>
            <a:r>
              <a:t>Pact Matchers - the main ones (v2)</a:t>
            </a:r>
          </a:p>
        </p:txBody>
      </p:sp>
      <p:sp>
        <p:nvSpPr>
          <p:cNvPr id="1123" name="Google Shape;672;p94"/>
          <p:cNvSpPr txBox="1"/>
          <p:nvPr>
            <p:ph type="body" idx="1"/>
          </p:nvPr>
        </p:nvSpPr>
        <p:spPr>
          <a:xfrm>
            <a:off x="369725" y="1320025"/>
            <a:ext cx="8093100" cy="3184201"/>
          </a:xfrm>
          <a:prstGeom prst="rect">
            <a:avLst/>
          </a:prstGeom>
        </p:spPr>
        <p:txBody>
          <a:bodyPr/>
          <a:lstStyle/>
          <a:p>
            <a:pPr>
              <a:buChar char="●"/>
            </a:pPr>
            <a:r>
              <a:t>Type based matching</a:t>
            </a:r>
          </a:p>
          <a:p>
            <a:pPr>
              <a:buChar char="●"/>
            </a:pPr>
            <a:r>
              <a:t>Regular expressions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5" name="Google Shape;677;p95"/>
          <p:cNvSpPr txBox="1"/>
          <p:nvPr>
            <p:ph type="title"/>
          </p:nvPr>
        </p:nvSpPr>
        <p:spPr>
          <a:xfrm>
            <a:off x="369725" y="59400"/>
            <a:ext cx="8005499" cy="1260601"/>
          </a:xfrm>
          <a:prstGeom prst="rect">
            <a:avLst/>
          </a:prstGeom>
        </p:spPr>
        <p:txBody>
          <a:bodyPr/>
          <a:lstStyle/>
          <a:p>
            <a:pPr/>
            <a:r>
              <a:t>Type based matching - objects</a:t>
            </a:r>
          </a:p>
        </p:txBody>
      </p:sp>
      <p:sp>
        <p:nvSpPr>
          <p:cNvPr id="1126" name="Google Shape;678;p95"/>
          <p:cNvSpPr txBox="1"/>
          <p:nvPr>
            <p:ph type="body" idx="1"/>
          </p:nvPr>
        </p:nvSpPr>
        <p:spPr>
          <a:xfrm>
            <a:off x="369725" y="1320025"/>
            <a:ext cx="8093100" cy="3601500"/>
          </a:xfrm>
          <a:prstGeom prst="rect">
            <a:avLst/>
          </a:prstGeom>
        </p:spPr>
        <p:txBody>
          <a:bodyPr/>
          <a:lstStyle/>
          <a:p>
            <a:pPr marL="0" indent="457200">
              <a:buSzTx/>
              <a:buNone/>
            </a:pPr>
            <a:r>
              <a:t>like(“foo”) - match any string</a:t>
            </a:r>
          </a:p>
          <a:p>
            <a:pPr marL="0" indent="457200">
              <a:buSzTx/>
              <a:buNone/>
            </a:pPr>
            <a:r>
              <a:t>like(1)       - match any number</a:t>
            </a:r>
          </a:p>
          <a:p>
            <a:pPr marL="0" indent="457200">
              <a:buSzTx/>
              <a:buNone/>
            </a:pPr>
            <a:r>
              <a:t>like(true)  - match any boolean</a:t>
            </a:r>
          </a:p>
          <a:p>
            <a:pPr marL="0" indent="457200">
              <a:buSzTx/>
              <a:buNone/>
            </a:pPr>
          </a:p>
          <a:p>
            <a:pPr marL="0" indent="457200">
              <a:buSzTx/>
              <a:buNone/>
            </a:pPr>
            <a:r>
              <a:t>like({</a:t>
            </a:r>
          </a:p>
          <a:p>
            <a:pPr marL="0" indent="457200">
              <a:buSzTx/>
              <a:buNone/>
            </a:pPr>
            <a:r>
              <a:t>  “name”: “foo”, </a:t>
            </a:r>
          </a:p>
          <a:p>
            <a:pPr marL="0" indent="457200">
              <a:buSzTx/>
              <a:buNone/>
            </a:pPr>
            <a:r>
              <a:t>  “address”: {</a:t>
            </a:r>
          </a:p>
          <a:p>
            <a:pPr marL="0" indent="457200">
              <a:buSzTx/>
              <a:buNone/>
            </a:pPr>
            <a:r>
              <a:t>    “street”: “Flinders St”</a:t>
            </a:r>
          </a:p>
          <a:p>
            <a:pPr marL="0" indent="457200">
              <a:buSzTx/>
              <a:buNone/>
            </a:pPr>
            <a:r>
              <a:t>    }</a:t>
            </a:r>
          </a:p>
          <a:p>
            <a:pPr marL="0" indent="457200">
              <a:buSzTx/>
              <a:buNone/>
            </a:pPr>
            <a:r>
              <a:t>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8" name="Google Shape;683;p96"/>
          <p:cNvSpPr txBox="1"/>
          <p:nvPr>
            <p:ph type="title"/>
          </p:nvPr>
        </p:nvSpPr>
        <p:spPr>
          <a:xfrm>
            <a:off x="369725" y="59400"/>
            <a:ext cx="8005499" cy="1260601"/>
          </a:xfrm>
          <a:prstGeom prst="rect">
            <a:avLst/>
          </a:prstGeom>
        </p:spPr>
        <p:txBody>
          <a:bodyPr/>
          <a:lstStyle/>
          <a:p>
            <a:pPr/>
            <a:r>
              <a:t>Type based matching - arrays</a:t>
            </a:r>
          </a:p>
        </p:txBody>
      </p:sp>
      <p:sp>
        <p:nvSpPr>
          <p:cNvPr id="1129" name="Google Shape;684;p96"/>
          <p:cNvSpPr txBox="1"/>
          <p:nvPr>
            <p:ph type="body" idx="1"/>
          </p:nvPr>
        </p:nvSpPr>
        <p:spPr>
          <a:xfrm>
            <a:off x="369725" y="1320025"/>
            <a:ext cx="8093100" cy="3601500"/>
          </a:xfrm>
          <a:prstGeom prst="rect">
            <a:avLst/>
          </a:prstGeom>
        </p:spPr>
        <p:txBody>
          <a:bodyPr/>
          <a:lstStyle/>
          <a:p>
            <a:pPr marL="0" indent="457200">
              <a:buSzTx/>
              <a:buNone/>
            </a:pPr>
            <a:r>
              <a:t>eachLike(“foo”) - an array of strings</a:t>
            </a:r>
          </a:p>
          <a:p>
            <a:pPr marL="0" indent="457200">
              <a:buSzTx/>
              <a:buNone/>
            </a:pPr>
            <a:r>
              <a:t>eachLike(1) - an array of numbers</a:t>
            </a:r>
          </a:p>
          <a:p>
            <a:pPr marL="0" indent="457200">
              <a:buSzTx/>
              <a:buNone/>
            </a:pPr>
            <a:r>
              <a:t>eachLike(true) - an array of booleans</a:t>
            </a:r>
          </a:p>
          <a:p>
            <a:pPr marL="0" indent="457200">
              <a:buSzTx/>
              <a:buNone/>
            </a:pPr>
          </a:p>
          <a:p>
            <a:pPr marL="0" indent="457200">
              <a:buSzTx/>
              <a:buNone/>
            </a:pPr>
            <a:r>
              <a:t>eachLike({</a:t>
            </a:r>
          </a:p>
          <a:p>
            <a:pPr marL="0" indent="457200">
              <a:buSzTx/>
              <a:buNone/>
            </a:pPr>
            <a:r>
              <a:t>  “name”: “foo”, </a:t>
            </a:r>
          </a:p>
          <a:p>
            <a:pPr marL="0" indent="457200">
              <a:buSzTx/>
              <a:buNone/>
            </a:pPr>
            <a:r>
              <a:t>  “address”: {</a:t>
            </a:r>
          </a:p>
          <a:p>
            <a:pPr marL="0" indent="457200">
              <a:buSzTx/>
              <a:buNone/>
            </a:pPr>
            <a:r>
              <a:t>    “street”: “Flinders St”</a:t>
            </a:r>
          </a:p>
          <a:p>
            <a:pPr marL="0" indent="457200">
              <a:buSzTx/>
              <a:buNone/>
            </a:pPr>
            <a:r>
              <a:t>    }</a:t>
            </a:r>
          </a:p>
          <a:p>
            <a:pPr marL="0" indent="457200">
              <a:buSzTx/>
              <a:buNone/>
            </a:pPr>
            <a:r>
              <a:t>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1" name="Google Shape;689;p97"/>
          <p:cNvSpPr txBox="1"/>
          <p:nvPr>
            <p:ph type="title"/>
          </p:nvPr>
        </p:nvSpPr>
        <p:spPr>
          <a:xfrm>
            <a:off x="369725" y="59400"/>
            <a:ext cx="8005499" cy="1260601"/>
          </a:xfrm>
          <a:prstGeom prst="rect">
            <a:avLst/>
          </a:prstGeom>
        </p:spPr>
        <p:txBody>
          <a:bodyPr/>
          <a:lstStyle/>
          <a:p>
            <a:pPr/>
            <a:r>
              <a:t>Type based matching - arrays</a:t>
            </a:r>
          </a:p>
        </p:txBody>
      </p:sp>
      <p:sp>
        <p:nvSpPr>
          <p:cNvPr id="1132" name="Google Shape;690;p97"/>
          <p:cNvSpPr txBox="1"/>
          <p:nvPr>
            <p:ph type="body" idx="1"/>
          </p:nvPr>
        </p:nvSpPr>
        <p:spPr>
          <a:xfrm>
            <a:off x="369725" y="1320025"/>
            <a:ext cx="8093100" cy="3601500"/>
          </a:xfrm>
          <a:prstGeom prst="rect">
            <a:avLst/>
          </a:prstGeom>
        </p:spPr>
        <p:txBody>
          <a:bodyPr/>
          <a:lstStyle/>
          <a:p>
            <a:pPr marL="0" indent="457200">
              <a:buSzTx/>
              <a:buNone/>
            </a:pPr>
            <a:r>
              <a:t>eachLike({</a:t>
            </a:r>
          </a:p>
          <a:p>
            <a:pPr marL="0" indent="457200">
              <a:buSzTx/>
              <a:buNone/>
            </a:pPr>
            <a:r>
              <a:t>  “name”: “foo”, </a:t>
            </a:r>
          </a:p>
          <a:p>
            <a:pPr marL="0" indent="457200">
              <a:buSzTx/>
              <a:buNone/>
            </a:pPr>
            <a:r>
              <a:t>  “address”: {</a:t>
            </a:r>
          </a:p>
          <a:p>
            <a:pPr marL="0" indent="457200">
              <a:buSzTx/>
              <a:buNone/>
            </a:pPr>
            <a:r>
              <a:t>    “street”: “Flinders St”</a:t>
            </a:r>
          </a:p>
          <a:p>
            <a:pPr marL="0" indent="457200">
              <a:buSzTx/>
              <a:buNone/>
            </a:pPr>
            <a:r>
              <a:t>    }</a:t>
            </a:r>
          </a:p>
          <a:p>
            <a:pPr marL="0" indent="457200">
              <a:buSzTx/>
              <a:buNone/>
            </a:pPr>
            <a:r>
              <a:t>  }, { “min”: “2}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4" name="Google Shape;695;p98"/>
          <p:cNvSpPr txBox="1"/>
          <p:nvPr>
            <p:ph type="title"/>
          </p:nvPr>
        </p:nvSpPr>
        <p:spPr>
          <a:xfrm>
            <a:off x="369725" y="59400"/>
            <a:ext cx="8005499" cy="1260601"/>
          </a:xfrm>
          <a:prstGeom prst="rect">
            <a:avLst/>
          </a:prstGeom>
        </p:spPr>
        <p:txBody>
          <a:bodyPr/>
          <a:lstStyle/>
          <a:p>
            <a:pPr/>
            <a:r>
              <a:t>Things to remember</a:t>
            </a:r>
          </a:p>
        </p:txBody>
      </p:sp>
      <p:sp>
        <p:nvSpPr>
          <p:cNvPr id="1135" name="Google Shape;696;p98"/>
          <p:cNvSpPr txBox="1"/>
          <p:nvPr>
            <p:ph type="body" idx="1"/>
          </p:nvPr>
        </p:nvSpPr>
        <p:spPr>
          <a:xfrm>
            <a:off x="369725" y="1320025"/>
            <a:ext cx="8093100" cy="3184201"/>
          </a:xfrm>
          <a:prstGeom prst="rect">
            <a:avLst/>
          </a:prstGeom>
        </p:spPr>
        <p:txBody>
          <a:bodyPr/>
          <a:lstStyle/>
          <a:p>
            <a:pPr>
              <a:buChar char="●"/>
            </a:pPr>
            <a:r>
              <a:t>Responses can have extra keys without failing the verification, but requests cannot - Postel’s Law.</a:t>
            </a:r>
          </a:p>
          <a:p>
            <a:pPr>
              <a:buChar char="●"/>
            </a:pPr>
            <a:r>
              <a:t>You can be as strict as you like on requests - they’re your own tests.</a:t>
            </a:r>
          </a:p>
          <a:p>
            <a:pPr>
              <a:buChar char="●"/>
            </a:pPr>
            <a:r>
              <a:t>V3 matchers </a:t>
            </a:r>
            <a:r>
              <a:rPr sz="1100" u="sng">
                <a:solidFill>
                  <a:schemeClr val="accent5"/>
                </a:solidFill>
                <a:uFill>
                  <a:solidFill>
                    <a:schemeClr val="accent5"/>
                  </a:solidFill>
                </a:uFill>
                <a:latin typeface="+mn-lt"/>
                <a:ea typeface="+mn-ea"/>
                <a:cs typeface="+mn-cs"/>
                <a:sym typeface="Arial"/>
                <a:hlinkClick r:id="rId2" invalidUrl="" action="" tgtFrame="" tooltip="" history="1" highlightClick="0" endSnd="0"/>
              </a:rPr>
              <a:t>https://github.com/pact-foundation/pact-specification/tree/version-3</a:t>
            </a:r>
          </a:p>
          <a:p>
            <a:pPr>
              <a:buChar char="●"/>
            </a:pPr>
            <a:r>
              <a:t>Pact doesn’t support optional fields - [] or [{foo: “bar”}]</a:t>
            </a:r>
          </a:p>
          <a:p>
            <a:pPr lvl="1" marL="927100" indent="-355600"/>
            <a:r>
              <a:t>Verifications may validate against only [] and pass, but fail in production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8" name="Google Shape;705;p100"/>
          <p:cNvSpPr txBox="1"/>
          <p:nvPr>
            <p:ph type="title"/>
          </p:nvPr>
        </p:nvSpPr>
        <p:spPr>
          <a:xfrm>
            <a:off x="369725" y="59400"/>
            <a:ext cx="8005499" cy="1260601"/>
          </a:xfrm>
          <a:prstGeom prst="rect">
            <a:avLst/>
          </a:prstGeom>
        </p:spPr>
        <p:txBody>
          <a:bodyPr/>
          <a:lstStyle/>
          <a:p>
            <a:pPr/>
            <a:r>
              <a:t>Functional vs contract tests</a:t>
            </a:r>
          </a:p>
        </p:txBody>
      </p:sp>
      <p:sp>
        <p:nvSpPr>
          <p:cNvPr id="1139" name="Google Shape;706;p100"/>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sp>
        <p:nvSpPr>
          <p:cNvPr id="1140" name="Google Shape;707;p100"/>
          <p:cNvSpPr txBox="1"/>
          <p:nvPr>
            <p:ph type="body" idx="1"/>
          </p:nvPr>
        </p:nvSpPr>
        <p:spPr>
          <a:xfrm>
            <a:off x="369725" y="1320025"/>
            <a:ext cx="8093100" cy="3184201"/>
          </a:xfrm>
          <a:prstGeom prst="rect">
            <a:avLst/>
          </a:prstGeom>
        </p:spPr>
        <p:txBody>
          <a:bodyPr/>
          <a:lstStyle/>
          <a:p>
            <a:pPr marL="452627" indent="-352044" defTabSz="905255">
              <a:buSzPts val="1900"/>
              <a:buChar char="●"/>
              <a:defRPr sz="1979"/>
            </a:pPr>
            <a:r>
              <a:t>Contract tests focus only on the </a:t>
            </a:r>
            <a:r>
              <a:rPr i="1"/>
              <a:t>messages </a:t>
            </a:r>
            <a:r>
              <a:t>(request and response)</a:t>
            </a:r>
          </a:p>
          <a:p>
            <a:pPr lvl="1" marL="905255" indent="-339470" defTabSz="905255">
              <a:buSzPts val="1700"/>
              <a:buChar char="○"/>
              <a:defRPr sz="1782"/>
            </a:pPr>
            <a:r>
              <a:t>When I send</a:t>
            </a:r>
          </a:p>
          <a:p>
            <a:pPr lvl="2" marL="1357883" indent="-326897" defTabSz="905255">
              <a:buSzPts val="1500"/>
              <a:buChar char="■"/>
              <a:defRPr sz="1584"/>
            </a:pPr>
            <a:r>
              <a:t>POST /widgets</a:t>
            </a:r>
          </a:p>
          <a:p>
            <a:pPr lvl="2" marL="1357883" indent="-326897" defTabSz="905255">
              <a:buSzPts val="1500"/>
              <a:buChar char="■"/>
              <a:defRPr sz="1584"/>
            </a:pPr>
            <a:r>
              <a:t>Request body containing widget properties</a:t>
            </a:r>
          </a:p>
          <a:p>
            <a:pPr lvl="1" marL="905255" indent="-339470" defTabSz="905255">
              <a:buSzPts val="1700"/>
              <a:buChar char="○"/>
              <a:defRPr sz="1782"/>
            </a:pPr>
            <a:r>
              <a:t>I receive</a:t>
            </a:r>
          </a:p>
          <a:p>
            <a:pPr lvl="2" marL="1357883" indent="-326897" defTabSz="905255">
              <a:buSzPts val="1500"/>
              <a:buChar char="■"/>
              <a:defRPr sz="1584"/>
            </a:pPr>
            <a:r>
              <a:t>200 OK</a:t>
            </a:r>
          </a:p>
          <a:p>
            <a:pPr lvl="2" marL="1357883" indent="-326897" defTabSz="905255">
              <a:buSzPts val="1500"/>
              <a:buChar char="■"/>
              <a:defRPr sz="1584"/>
            </a:pPr>
            <a:r>
              <a:t>Location header with URL of new widget</a:t>
            </a:r>
          </a:p>
          <a:p>
            <a:pPr lvl="2" marL="1357883" indent="-326897" defTabSz="905255">
              <a:buSzPts val="1500"/>
              <a:buChar char="■"/>
              <a:defRPr sz="1584"/>
            </a:pPr>
            <a:r>
              <a:t>Response body containing widget properties</a:t>
            </a:r>
          </a:p>
          <a:p>
            <a:pPr marL="452627" indent="-352044" defTabSz="905255">
              <a:buSzPts val="1900"/>
              <a:buChar char="●"/>
              <a:defRPr sz="1979"/>
            </a:pPr>
            <a:r>
              <a:t>Functional tests also check for side effects</a:t>
            </a:r>
          </a:p>
          <a:p>
            <a:pPr lvl="1" marL="905255" indent="-339470" defTabSz="905255">
              <a:buSzPts val="1700"/>
              <a:buChar char="○"/>
              <a:defRPr sz="1782"/>
            </a:pPr>
            <a:r>
              <a:t>All of the above checks</a:t>
            </a:r>
          </a:p>
          <a:p>
            <a:pPr lvl="1" marL="905255" indent="-339470" defTabSz="905255">
              <a:buSzPts val="1700"/>
              <a:buChar char="○"/>
              <a:defRPr sz="1782"/>
            </a:pPr>
            <a:r>
              <a:t>Plus: is the widget stored correctly in the repository?</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2" name="Google Shape;712;p101"/>
          <p:cNvSpPr txBox="1"/>
          <p:nvPr>
            <p:ph type="body" idx="1"/>
          </p:nvPr>
        </p:nvSpPr>
        <p:spPr>
          <a:xfrm>
            <a:off x="369725" y="1320025"/>
            <a:ext cx="8093100" cy="3184201"/>
          </a:xfrm>
          <a:prstGeom prst="rect">
            <a:avLst/>
          </a:prstGeom>
        </p:spPr>
        <p:txBody>
          <a:bodyPr/>
          <a:lstStyle>
            <a:lvl1pPr>
              <a:buChar char="●"/>
            </a:lvl1pPr>
          </a:lstStyle>
          <a:p>
            <a:pPr/>
            <a:r>
              <a:t>Could you “hardcode” a provider implementation that passes the contract tests, but actually doesn’t persist any data?</a:t>
            </a:r>
          </a:p>
        </p:txBody>
      </p:sp>
      <p:sp>
        <p:nvSpPr>
          <p:cNvPr id="1143" name="Google Shape;713;p101"/>
          <p:cNvSpPr txBox="1"/>
          <p:nvPr>
            <p:ph type="title"/>
          </p:nvPr>
        </p:nvSpPr>
        <p:spPr>
          <a:xfrm>
            <a:off x="369725" y="59400"/>
            <a:ext cx="8005499" cy="1260601"/>
          </a:xfrm>
          <a:prstGeom prst="rect">
            <a:avLst/>
          </a:prstGeom>
        </p:spPr>
        <p:txBody>
          <a:bodyPr/>
          <a:lstStyle/>
          <a:p>
            <a:pPr/>
            <a:r>
              <a:t>POP QUIZ</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5" name="Google Shape;718;p102"/>
          <p:cNvSpPr txBox="1"/>
          <p:nvPr>
            <p:ph type="title"/>
          </p:nvPr>
        </p:nvSpPr>
        <p:spPr>
          <a:xfrm>
            <a:off x="369725" y="59400"/>
            <a:ext cx="8005499" cy="1260601"/>
          </a:xfrm>
          <a:prstGeom prst="rect">
            <a:avLst/>
          </a:prstGeom>
        </p:spPr>
        <p:txBody>
          <a:bodyPr/>
          <a:lstStyle/>
          <a:p>
            <a:pPr/>
            <a:r>
              <a:t>POP QUIZ</a:t>
            </a:r>
          </a:p>
        </p:txBody>
      </p:sp>
      <p:sp>
        <p:nvSpPr>
          <p:cNvPr id="1146" name="Google Shape;719;p102"/>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sp>
        <p:nvSpPr>
          <p:cNvPr id="1147" name="Google Shape;720;p102"/>
          <p:cNvSpPr txBox="1"/>
          <p:nvPr>
            <p:ph type="body" idx="1"/>
          </p:nvPr>
        </p:nvSpPr>
        <p:spPr>
          <a:xfrm>
            <a:off x="369725" y="1320025"/>
            <a:ext cx="8093100" cy="3184201"/>
          </a:xfrm>
          <a:prstGeom prst="rect">
            <a:avLst/>
          </a:prstGeom>
        </p:spPr>
        <p:txBody>
          <a:bodyPr/>
          <a:lstStyle/>
          <a:p>
            <a:pPr>
              <a:buChar char="●"/>
            </a:pPr>
            <a:r>
              <a:t>Could you “hardcode” a provider implementation that passes the contract tests, but actually doesn’t persist any data?</a:t>
            </a:r>
          </a:p>
          <a:p>
            <a:pPr marL="0" indent="0">
              <a:buSzTx/>
              <a:buNone/>
            </a:pPr>
          </a:p>
          <a:p>
            <a:pPr marL="0" indent="457200">
              <a:buSzTx/>
              <a:buNone/>
              <a:defRPr b="1"/>
            </a:pPr>
            <a:r>
              <a:t>YES!!!!</a:t>
            </a:r>
          </a:p>
          <a:p>
            <a:pPr marL="0" indent="0">
              <a:buSzTx/>
              <a:buNone/>
            </a:pPr>
            <a:endParaRPr b="1"/>
          </a:p>
          <a:p>
            <a:pPr>
              <a:buChar char="●"/>
            </a:pPr>
            <a:r>
              <a:t>What stops us doing this?</a:t>
            </a:r>
          </a:p>
          <a:p>
            <a:pPr marL="0" indent="0">
              <a:buSzTx/>
              <a:buNone/>
            </a:pPr>
          </a:p>
          <a:p>
            <a:pPr marL="0" indent="457200">
              <a:buSzTx/>
              <a:buNone/>
              <a:defRPr b="1"/>
            </a:pPr>
            <a:r>
              <a:t>The functional tests in the provider’s own codebase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8" name="Google Shape;611;p85"/>
          <p:cNvSpPr txBox="1"/>
          <p:nvPr>
            <p:ph type="title"/>
          </p:nvPr>
        </p:nvSpPr>
        <p:spPr>
          <a:xfrm>
            <a:off x="369725" y="59400"/>
            <a:ext cx="8005499" cy="1260601"/>
          </a:xfrm>
          <a:prstGeom prst="rect">
            <a:avLst/>
          </a:prstGeom>
        </p:spPr>
        <p:txBody>
          <a:bodyPr/>
          <a:lstStyle/>
          <a:p>
            <a:pPr/>
            <a:r>
              <a:t>Topics</a:t>
            </a:r>
          </a:p>
        </p:txBody>
      </p:sp>
      <p:sp>
        <p:nvSpPr>
          <p:cNvPr id="1089" name="Google Shape;612;p85"/>
          <p:cNvSpPr txBox="1"/>
          <p:nvPr>
            <p:ph type="body" idx="1"/>
          </p:nvPr>
        </p:nvSpPr>
        <p:spPr>
          <a:xfrm>
            <a:off x="369725" y="1320025"/>
            <a:ext cx="8093100" cy="3184201"/>
          </a:xfrm>
          <a:prstGeom prst="rect">
            <a:avLst/>
          </a:prstGeom>
        </p:spPr>
        <p:txBody>
          <a:bodyPr/>
          <a:lstStyle/>
          <a:p>
            <a:pPr>
              <a:buClr>
                <a:srgbClr val="353737"/>
              </a:buClr>
              <a:buChar char="●"/>
              <a:defRPr>
                <a:solidFill>
                  <a:srgbClr val="353737"/>
                </a:solidFill>
              </a:defRPr>
            </a:pPr>
            <a:r>
              <a:t>Writing consumer tests</a:t>
            </a:r>
          </a:p>
          <a:p>
            <a:pPr>
              <a:spcBef>
                <a:spcPts val="1000"/>
              </a:spcBef>
              <a:buClr>
                <a:srgbClr val="353737"/>
              </a:buClr>
              <a:buChar char="●"/>
              <a:defRPr>
                <a:solidFill>
                  <a:srgbClr val="353737"/>
                </a:solidFill>
              </a:defRPr>
            </a:pPr>
            <a:r>
              <a:t>Verifying Pacts</a:t>
            </a:r>
          </a:p>
          <a:p>
            <a:pPr>
              <a:spcBef>
                <a:spcPts val="1000"/>
              </a:spcBef>
              <a:buClr>
                <a:srgbClr val="353737"/>
              </a:buClr>
              <a:buChar char="●"/>
              <a:defRPr>
                <a:solidFill>
                  <a:srgbClr val="353737"/>
                </a:solidFill>
              </a:defRPr>
            </a:pPr>
            <a:r>
              <a:t>Using branches and environments</a:t>
            </a:r>
          </a:p>
          <a:p>
            <a:pPr>
              <a:spcBef>
                <a:spcPts val="1000"/>
              </a:spcBef>
              <a:buClr>
                <a:srgbClr val="353737"/>
              </a:buClr>
              <a:buChar char="●"/>
              <a:defRPr>
                <a:solidFill>
                  <a:srgbClr val="353737"/>
                </a:solidFill>
              </a:defRPr>
            </a:pPr>
            <a:r>
              <a:t>CI/CD</a:t>
            </a:r>
          </a:p>
          <a:p>
            <a:pPr>
              <a:spcBef>
                <a:spcPts val="1000"/>
              </a:spcBef>
              <a:buClr>
                <a:srgbClr val="353737"/>
              </a:buClr>
              <a:buChar char="●"/>
              <a:defRPr>
                <a:solidFill>
                  <a:srgbClr val="353737"/>
                </a:solidFill>
              </a:defRPr>
            </a:pPr>
            <a:r>
              <a:t>Organisational Scale</a:t>
            </a:r>
          </a:p>
          <a:p>
            <a:pPr>
              <a:spcBef>
                <a:spcPts val="1000"/>
              </a:spcBef>
              <a:buClr>
                <a:srgbClr val="353737"/>
              </a:buClr>
              <a:buChar char="●"/>
              <a:defRPr>
                <a:solidFill>
                  <a:srgbClr val="353737"/>
                </a:solidFill>
              </a:defRPr>
            </a:pPr>
            <a:r>
              <a:t>Questions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9" name="Google Shape;725;p103"/>
          <p:cNvSpPr txBox="1"/>
          <p:nvPr>
            <p:ph type="title"/>
          </p:nvPr>
        </p:nvSpPr>
        <p:spPr>
          <a:xfrm>
            <a:off x="369725" y="59400"/>
            <a:ext cx="8005499" cy="1260601"/>
          </a:xfrm>
          <a:prstGeom prst="rect">
            <a:avLst/>
          </a:prstGeom>
        </p:spPr>
        <p:txBody>
          <a:bodyPr/>
          <a:lstStyle/>
          <a:p>
            <a:pPr/>
            <a:r>
              <a:t>Contract tests aren’t designed to operate alone</a:t>
            </a:r>
          </a:p>
        </p:txBody>
      </p:sp>
      <p:pic>
        <p:nvPicPr>
          <p:cNvPr id="1150" name="Google Shape;726;p103" descr="Google Shape;726;p103"/>
          <p:cNvPicPr>
            <a:picLocks noChangeAspect="1"/>
          </p:cNvPicPr>
          <p:nvPr/>
        </p:nvPicPr>
        <p:blipFill>
          <a:blip r:embed="rId2">
            <a:extLst/>
          </a:blip>
          <a:stretch>
            <a:fillRect/>
          </a:stretch>
        </p:blipFill>
        <p:spPr>
          <a:xfrm>
            <a:off x="2302399" y="1141799"/>
            <a:ext cx="4140153" cy="3552902"/>
          </a:xfrm>
          <a:prstGeom prst="rect">
            <a:avLst/>
          </a:prstGeom>
          <a:ln w="12700">
            <a:miter lim="400000"/>
          </a:ln>
        </p:spPr>
      </p:pic>
      <p:sp>
        <p:nvSpPr>
          <p:cNvPr id="1151" name="Google Shape;727;p103"/>
          <p:cNvSpPr txBox="1"/>
          <p:nvPr>
            <p:ph type="body" idx="1"/>
          </p:nvPr>
        </p:nvSpPr>
        <p:spPr>
          <a:xfrm>
            <a:off x="369725" y="1320025"/>
            <a:ext cx="8093100" cy="3184201"/>
          </a:xfrm>
          <a:prstGeom prst="rect">
            <a:avLst/>
          </a:prstGeom>
        </p:spPr>
        <p:txBody>
          <a:bodyPr/>
          <a:lstStyle/>
          <a:p>
            <a:pPr marL="0" indent="0">
              <a:buSzTx/>
              <a:buNone/>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3" name="Google Shape;732;p104"/>
          <p:cNvSpPr/>
          <p:nvPr/>
        </p:nvSpPr>
        <p:spPr>
          <a:xfrm>
            <a:off x="-1" y="1714500"/>
            <a:ext cx="9147752" cy="1678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94" y="458"/>
                </a:moveTo>
                <a:lnTo>
                  <a:pt x="0" y="21600"/>
                </a:lnTo>
                <a:lnTo>
                  <a:pt x="21587" y="21332"/>
                </a:lnTo>
                <a:lnTo>
                  <a:pt x="21600" y="0"/>
                </a:lnTo>
                <a:close/>
              </a:path>
            </a:pathLst>
          </a:custGeom>
          <a:solidFill>
            <a:srgbClr val="57A7B5"/>
          </a:solidFill>
          <a:ln w="12700">
            <a:miter lim="400000"/>
          </a:ln>
        </p:spPr>
        <p:txBody>
          <a:bodyPr lIns="0" tIns="0" rIns="0" bIns="0"/>
          <a:lstStyle/>
          <a:p>
            <a:pPr/>
          </a:p>
        </p:txBody>
      </p:sp>
      <p:sp>
        <p:nvSpPr>
          <p:cNvPr id="1154" name="Google Shape;733;p104"/>
          <p:cNvSpPr txBox="1"/>
          <p:nvPr>
            <p:ph type="title"/>
          </p:nvPr>
        </p:nvSpPr>
        <p:spPr>
          <a:xfrm>
            <a:off x="369725" y="59400"/>
            <a:ext cx="8005499" cy="1260601"/>
          </a:xfrm>
          <a:prstGeom prst="rect">
            <a:avLst/>
          </a:prstGeom>
        </p:spPr>
        <p:txBody>
          <a:bodyPr/>
          <a:lstStyle>
            <a:lvl1pPr defTabSz="722376">
              <a:defRPr sz="2370">
                <a:solidFill>
                  <a:srgbClr val="FFFFFF"/>
                </a:solidFill>
              </a:defRPr>
            </a:lvl1pPr>
          </a:lstStyle>
          <a:p>
            <a:pPr/>
            <a:r>
              <a:t>It’s not the job of the consumer to be a test harness for the provider</a:t>
            </a:r>
          </a:p>
        </p:txBody>
      </p:sp>
      <p:sp>
        <p:nvSpPr>
          <p:cNvPr id="1155" name="Google Shape;734;p104"/>
          <p:cNvSpPr txBox="1"/>
          <p:nvPr>
            <p:ph type="body" idx="1"/>
          </p:nvPr>
        </p:nvSpPr>
        <p:spPr>
          <a:xfrm>
            <a:off x="953149" y="1892225"/>
            <a:ext cx="8134802" cy="3184201"/>
          </a:xfrm>
          <a:prstGeom prst="rect">
            <a:avLst/>
          </a:prstGeom>
        </p:spPr>
        <p:txBody>
          <a:bodyPr/>
          <a:lstStyle>
            <a:lvl1pPr marL="0" indent="0">
              <a:buSzTx/>
              <a:buNone/>
              <a:defRPr sz="3600">
                <a:solidFill>
                  <a:srgbClr val="FFFFFF"/>
                </a:solidFill>
              </a:defRPr>
            </a:lvl1pPr>
          </a:lstStyle>
          <a:p>
            <a:pPr/>
            <a:r>
              <a:t>It’s not the job of the consumer to be a test harness for the provider</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7" name="Google Shape;739;p105"/>
          <p:cNvSpPr txBox="1"/>
          <p:nvPr>
            <p:ph type="title"/>
          </p:nvPr>
        </p:nvSpPr>
        <p:spPr>
          <a:xfrm>
            <a:off x="369725" y="59400"/>
            <a:ext cx="8005499" cy="1260601"/>
          </a:xfrm>
          <a:prstGeom prst="rect">
            <a:avLst/>
          </a:prstGeom>
        </p:spPr>
        <p:txBody>
          <a:bodyPr/>
          <a:lstStyle/>
          <a:p>
            <a:pPr/>
            <a:r>
              <a:t>Is there duplication between functional and contract tests?</a:t>
            </a:r>
          </a:p>
        </p:txBody>
      </p:sp>
      <p:sp>
        <p:nvSpPr>
          <p:cNvPr id="1158" name="Google Shape;740;p105"/>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sp>
        <p:nvSpPr>
          <p:cNvPr id="1159" name="Google Shape;741;p105"/>
          <p:cNvSpPr txBox="1"/>
          <p:nvPr>
            <p:ph type="body" idx="1"/>
          </p:nvPr>
        </p:nvSpPr>
        <p:spPr>
          <a:xfrm>
            <a:off x="369725" y="1320025"/>
            <a:ext cx="8093100" cy="3184201"/>
          </a:xfrm>
          <a:prstGeom prst="rect">
            <a:avLst/>
          </a:prstGeom>
        </p:spPr>
        <p:txBody>
          <a:bodyPr/>
          <a:lstStyle/>
          <a:p>
            <a:pPr>
              <a:buChar char="●"/>
            </a:pPr>
            <a:r>
              <a:t>Yes, but not entirely</a:t>
            </a:r>
          </a:p>
          <a:p>
            <a:pPr>
              <a:buChar char="●"/>
            </a:pPr>
            <a:r>
              <a:t>A contract test only covers the attributes of the request and response that a particular consumer cares about</a:t>
            </a:r>
          </a:p>
          <a:p>
            <a:pPr>
              <a:buChar char="●"/>
            </a:pPr>
            <a:r>
              <a:t>By design it excludes things that the consumer does not care about</a:t>
            </a:r>
          </a:p>
          <a:p>
            <a:pPr>
              <a:buChar char="●"/>
            </a:pPr>
            <a:r>
              <a:t>Functional test covers all the functionality available to all the consumers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1" name="Google Shape;746;p106"/>
          <p:cNvSpPr txBox="1"/>
          <p:nvPr>
            <p:ph type="title"/>
          </p:nvPr>
        </p:nvSpPr>
        <p:spPr>
          <a:xfrm>
            <a:off x="369725" y="59400"/>
            <a:ext cx="8005499" cy="1260601"/>
          </a:xfrm>
          <a:prstGeom prst="rect">
            <a:avLst/>
          </a:prstGeom>
        </p:spPr>
        <p:txBody>
          <a:bodyPr/>
          <a:lstStyle/>
          <a:p>
            <a:pPr/>
            <a:r>
              <a:t>Bad example - functional test</a:t>
            </a:r>
          </a:p>
        </p:txBody>
      </p:sp>
      <p:sp>
        <p:nvSpPr>
          <p:cNvPr id="1162" name="Google Shape;747;p106"/>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sp>
        <p:nvSpPr>
          <p:cNvPr id="1163" name="Google Shape;748;p106"/>
          <p:cNvSpPr txBox="1"/>
          <p:nvPr>
            <p:ph type="body" idx="1"/>
          </p:nvPr>
        </p:nvSpPr>
        <p:spPr>
          <a:xfrm>
            <a:off x="369725" y="1320025"/>
            <a:ext cx="8093100" cy="3184201"/>
          </a:xfrm>
          <a:prstGeom prst="rect">
            <a:avLst/>
          </a:prstGeom>
        </p:spPr>
        <p:txBody>
          <a:bodyPr/>
          <a:lstStyle/>
          <a:p>
            <a:pPr marL="0" indent="0" defTabSz="795527">
              <a:buSzTx/>
              <a:buNone/>
              <a:defRPr sz="1740"/>
            </a:pPr>
            <a:r>
              <a:t>When "creating a user with a username with 21 characters"</a:t>
            </a:r>
          </a:p>
          <a:p>
            <a:pPr marL="0" indent="0" defTabSz="795527">
              <a:buSzTx/>
              <a:buNone/>
              <a:defRPr sz="1740"/>
            </a:pPr>
            <a:r>
              <a:t>    	POST /users { "username": "thisisalooongusername" }</a:t>
            </a:r>
          </a:p>
          <a:p>
            <a:pPr marL="0" indent="0" defTabSz="795527">
              <a:buSzTx/>
              <a:buNone/>
              <a:defRPr sz="1740"/>
            </a:pPr>
            <a:r>
              <a:t>Then</a:t>
            </a:r>
          </a:p>
          <a:p>
            <a:pPr marL="0" indent="0" defTabSz="795527">
              <a:buSzTx/>
              <a:buNone/>
              <a:defRPr sz="1740"/>
            </a:pPr>
            <a:r>
              <a:t>    	Expected Response is 400 Bad Request</a:t>
            </a:r>
          </a:p>
          <a:p>
            <a:pPr marL="0" indent="397763" defTabSz="795527">
              <a:buSzTx/>
              <a:buNone/>
              <a:defRPr sz="1740"/>
            </a:pPr>
            <a:r>
              <a:t>Expected Response body is { "error": "username cannot be more than 20 characters" }</a:t>
            </a:r>
          </a:p>
          <a:p>
            <a:pPr marL="0" indent="0" defTabSz="795527">
              <a:buSzTx/>
              <a:buNone/>
              <a:defRPr sz="1740"/>
            </a:pPr>
          </a:p>
          <a:p>
            <a:pPr marL="0" indent="0" defTabSz="795527">
              <a:buSzTx/>
              <a:buNone/>
              <a:defRPr sz="1740"/>
            </a:pPr>
          </a:p>
          <a:p>
            <a:pPr marL="397763" indent="-309372" defTabSz="795527">
              <a:buSzPts val="1700"/>
              <a:defRPr b="1" sz="1740"/>
            </a:pPr>
            <a:r>
              <a:t>Focusses on the implementation</a:t>
            </a:r>
          </a:p>
          <a:p>
            <a:pPr marL="397763" indent="-309372" defTabSz="795527">
              <a:buSzPts val="1700"/>
              <a:defRPr b="1" sz="1740"/>
            </a:pPr>
            <a:r>
              <a:t>Brittle</a:t>
            </a:r>
          </a:p>
          <a:p>
            <a:pPr marL="397763" indent="-309372" defTabSz="795527">
              <a:buSzPts val="1700"/>
              <a:defRPr b="1" sz="1740"/>
            </a:pPr>
            <a:r>
              <a:t>Tempts you to try and write a test for every scenario</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5" name="Google Shape;753;p107"/>
          <p:cNvSpPr txBox="1"/>
          <p:nvPr>
            <p:ph type="title"/>
          </p:nvPr>
        </p:nvSpPr>
        <p:spPr>
          <a:xfrm>
            <a:off x="369725" y="59400"/>
            <a:ext cx="8005499" cy="1260601"/>
          </a:xfrm>
          <a:prstGeom prst="rect">
            <a:avLst/>
          </a:prstGeom>
        </p:spPr>
        <p:txBody>
          <a:bodyPr/>
          <a:lstStyle/>
          <a:p>
            <a:pPr/>
            <a:r>
              <a:t>Good example - contract test</a:t>
            </a:r>
          </a:p>
        </p:txBody>
      </p:sp>
      <p:sp>
        <p:nvSpPr>
          <p:cNvPr id="1166" name="Google Shape;754;p107"/>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sp>
        <p:nvSpPr>
          <p:cNvPr id="1167" name="Google Shape;755;p107"/>
          <p:cNvSpPr txBox="1"/>
          <p:nvPr>
            <p:ph type="body" idx="1"/>
          </p:nvPr>
        </p:nvSpPr>
        <p:spPr>
          <a:xfrm>
            <a:off x="369725" y="1320025"/>
            <a:ext cx="8093100" cy="3184201"/>
          </a:xfrm>
          <a:prstGeom prst="rect">
            <a:avLst/>
          </a:prstGeom>
        </p:spPr>
        <p:txBody>
          <a:bodyPr/>
          <a:lstStyle/>
          <a:p>
            <a:pPr marL="0" indent="0" defTabSz="841247">
              <a:buSzTx/>
              <a:buNone/>
              <a:defRPr sz="1840"/>
            </a:pPr>
            <a:r>
              <a:t>When "creating a user with invalid data"</a:t>
            </a:r>
          </a:p>
          <a:p>
            <a:pPr marL="0" indent="0" defTabSz="841247">
              <a:buSzTx/>
              <a:buNone/>
              <a:defRPr sz="1840"/>
            </a:pPr>
            <a:r>
              <a:t>    	POST /users { "username": "thisisalooongusername" }</a:t>
            </a:r>
          </a:p>
          <a:p>
            <a:pPr marL="0" indent="0" defTabSz="841247">
              <a:buSzTx/>
              <a:buNone/>
              <a:defRPr sz="1840"/>
            </a:pPr>
            <a:r>
              <a:t>Then</a:t>
            </a:r>
          </a:p>
          <a:p>
            <a:pPr marL="0" indent="0" defTabSz="841247">
              <a:buSzTx/>
              <a:buNone/>
              <a:defRPr sz="1840"/>
            </a:pPr>
            <a:r>
              <a:t>    	Expected Response is 400 Bad Request</a:t>
            </a:r>
          </a:p>
          <a:p>
            <a:pPr marL="0" indent="420623" defTabSz="841247">
              <a:buSzTx/>
              <a:buNone/>
              <a:defRPr sz="1840"/>
            </a:pPr>
            <a:r>
              <a:t>Expected Response body is { "error": Pact.like(“some error message”) }</a:t>
            </a:r>
          </a:p>
          <a:p>
            <a:pPr marL="0" indent="0" defTabSz="841247">
              <a:buSzTx/>
              <a:buNone/>
              <a:defRPr sz="1840"/>
            </a:pPr>
          </a:p>
          <a:p>
            <a:pPr marL="0" indent="0" defTabSz="841247">
              <a:buSzTx/>
              <a:buNone/>
              <a:defRPr sz="1840"/>
            </a:pPr>
          </a:p>
          <a:p>
            <a:pPr marL="420623" indent="-327152" defTabSz="841247">
              <a:buSzPts val="1800"/>
              <a:defRPr b="1" sz="1840"/>
            </a:pPr>
            <a:r>
              <a:t>Focuses on the shape of the document</a:t>
            </a:r>
          </a:p>
          <a:p>
            <a:pPr marL="420623" indent="-327152" defTabSz="841247">
              <a:buSzPts val="1800"/>
              <a:defRPr b="1" sz="1840"/>
            </a:pPr>
            <a:r>
              <a:t>Flexible</a:t>
            </a:r>
          </a:p>
          <a:p>
            <a:pPr marL="420623" indent="-327152" defTabSz="841247">
              <a:buSzPts val="1800"/>
              <a:defRPr b="1" sz="1840"/>
            </a:pPr>
            <a:r>
              <a:t>Maintainable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9" name="Google Shape;760;p108"/>
          <p:cNvSpPr txBox="1"/>
          <p:nvPr>
            <p:ph type="title"/>
          </p:nvPr>
        </p:nvSpPr>
        <p:spPr>
          <a:xfrm>
            <a:off x="369725" y="59400"/>
            <a:ext cx="8005499" cy="1260601"/>
          </a:xfrm>
          <a:prstGeom prst="rect">
            <a:avLst/>
          </a:prstGeom>
        </p:spPr>
        <p:txBody>
          <a:bodyPr/>
          <a:lstStyle/>
          <a:p>
            <a:pPr/>
            <a:r>
              <a:t>Don’t add an assertion for a business rule just because you know it to be true</a:t>
            </a:r>
          </a:p>
        </p:txBody>
      </p:sp>
      <p:sp>
        <p:nvSpPr>
          <p:cNvPr id="1170" name="Google Shape;761;p108"/>
          <p:cNvSpPr txBox="1"/>
          <p:nvPr>
            <p:ph type="body" idx="1"/>
          </p:nvPr>
        </p:nvSpPr>
        <p:spPr>
          <a:xfrm>
            <a:off x="369725" y="1320025"/>
            <a:ext cx="8093100" cy="3184201"/>
          </a:xfrm>
          <a:prstGeom prst="rect">
            <a:avLst/>
          </a:prstGeom>
        </p:spPr>
        <p:txBody>
          <a:bodyPr/>
          <a:lstStyle/>
          <a:p>
            <a:pPr>
              <a:buChar char="●"/>
            </a:pPr>
            <a:r>
              <a:t>“All plans IDs for Victoria should start with 8”</a:t>
            </a:r>
          </a:p>
          <a:p>
            <a:pPr>
              <a:buChar char="●"/>
            </a:pPr>
            <a:r>
              <a:t>“The customer ID should be 12 characters long”</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2" name="Google Shape;766;p109"/>
          <p:cNvSpPr txBox="1"/>
          <p:nvPr>
            <p:ph type="title"/>
          </p:nvPr>
        </p:nvSpPr>
        <p:spPr>
          <a:xfrm>
            <a:off x="369725" y="59400"/>
            <a:ext cx="8005499" cy="1260601"/>
          </a:xfrm>
          <a:prstGeom prst="rect">
            <a:avLst/>
          </a:prstGeom>
        </p:spPr>
        <p:txBody>
          <a:bodyPr/>
          <a:lstStyle/>
          <a:p>
            <a:pPr/>
            <a:r>
              <a:t>A good contract test aims to expose:</a:t>
            </a:r>
          </a:p>
        </p:txBody>
      </p:sp>
      <p:sp>
        <p:nvSpPr>
          <p:cNvPr id="1173" name="Google Shape;767;p109"/>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sp>
        <p:nvSpPr>
          <p:cNvPr id="1174" name="Google Shape;768;p109"/>
          <p:cNvSpPr txBox="1"/>
          <p:nvPr>
            <p:ph type="body" idx="1"/>
          </p:nvPr>
        </p:nvSpPr>
        <p:spPr>
          <a:xfrm>
            <a:off x="369725" y="1320025"/>
            <a:ext cx="8093100" cy="3184201"/>
          </a:xfrm>
          <a:prstGeom prst="rect">
            <a:avLst/>
          </a:prstGeom>
        </p:spPr>
        <p:txBody>
          <a:bodyPr/>
          <a:lstStyle/>
          <a:p>
            <a:pPr/>
            <a:r>
              <a:t>bugs in the consumer code</a:t>
            </a:r>
          </a:p>
          <a:p>
            <a:pPr/>
            <a:r>
              <a:t>misunderstanding from the consumer about end-points or payload</a:t>
            </a:r>
          </a:p>
          <a:p>
            <a:pPr/>
            <a:r>
              <a:t>breaking changes by the provider on end-points or payload</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6" name="Google Shape;773;p110"/>
          <p:cNvSpPr txBox="1"/>
          <p:nvPr>
            <p:ph type="body" idx="1"/>
          </p:nvPr>
        </p:nvSpPr>
        <p:spPr>
          <a:xfrm>
            <a:off x="369725" y="1320025"/>
            <a:ext cx="8093100" cy="3184201"/>
          </a:xfrm>
          <a:prstGeom prst="rect">
            <a:avLst/>
          </a:prstGeom>
        </p:spPr>
        <p:txBody>
          <a:bodyPr/>
          <a:lstStyle/>
          <a:p>
            <a:pPr>
              <a:buChar char="●"/>
            </a:pPr>
            <a:r>
              <a:t>You should be able to construct a proper sentence using the description and the provider state(s).</a:t>
            </a:r>
          </a:p>
          <a:p>
            <a:pPr lvl="1" marL="914400" indent="-342900">
              <a:buSzPts val="1800"/>
              <a:buChar char="○"/>
              <a:defRPr sz="1800"/>
            </a:pPr>
            <a:r>
              <a:t>Given </a:t>
            </a:r>
            <a:r>
              <a:rPr u="sng"/>
              <a:t>an alligator named Mary exists</a:t>
            </a:r>
            <a:r>
              <a:t> upon receiving </a:t>
            </a:r>
            <a:r>
              <a:rPr u="sng"/>
              <a:t>a request to retrieve an alligator by name</a:t>
            </a:r>
            <a:r>
              <a:t> the provider will respond with …</a:t>
            </a:r>
          </a:p>
          <a:p>
            <a:pPr>
              <a:buChar char="●"/>
            </a:pPr>
            <a:r>
              <a:t>Think of the readers of the generated documentation and try to use BDD style notation to describe the business actions rather than describing the HTTP mechanisms where possible.</a:t>
            </a:r>
          </a:p>
          <a:p>
            <a:pPr lvl="1" marL="914400" indent="-342900">
              <a:buSzPts val="1800"/>
              <a:buChar char="○"/>
              <a:defRPr sz="1800"/>
            </a:pPr>
            <a:r>
              <a:t>“a request to activate a user” rather than “a request to set active to true”</a:t>
            </a:r>
          </a:p>
        </p:txBody>
      </p:sp>
      <p:sp>
        <p:nvSpPr>
          <p:cNvPr id="1177" name="Google Shape;774;p110"/>
          <p:cNvSpPr txBox="1"/>
          <p:nvPr>
            <p:ph type="title"/>
          </p:nvPr>
        </p:nvSpPr>
        <p:spPr>
          <a:xfrm>
            <a:off x="369725" y="59400"/>
            <a:ext cx="8005499" cy="1260601"/>
          </a:xfrm>
          <a:prstGeom prst="rect">
            <a:avLst/>
          </a:prstGeom>
        </p:spPr>
        <p:txBody>
          <a:bodyPr/>
          <a:lstStyle/>
          <a:p>
            <a:pPr/>
            <a:r>
              <a:t>Other tips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9" name="Google Shape;779;p111"/>
          <p:cNvSpPr txBox="1"/>
          <p:nvPr>
            <p:ph type="title"/>
          </p:nvPr>
        </p:nvSpPr>
        <p:spPr>
          <a:xfrm>
            <a:off x="369725" y="59400"/>
            <a:ext cx="8005499" cy="1260601"/>
          </a:xfrm>
          <a:prstGeom prst="rect">
            <a:avLst/>
          </a:prstGeom>
        </p:spPr>
        <p:txBody>
          <a:bodyPr/>
          <a:lstStyle/>
          <a:p>
            <a:pPr/>
            <a:r>
              <a:t>Other tips</a:t>
            </a:r>
          </a:p>
        </p:txBody>
      </p:sp>
      <p:sp>
        <p:nvSpPr>
          <p:cNvPr id="1180" name="Google Shape;780;p111"/>
          <p:cNvSpPr txBox="1"/>
          <p:nvPr>
            <p:ph type="body" idx="1"/>
          </p:nvPr>
        </p:nvSpPr>
        <p:spPr>
          <a:xfrm>
            <a:off x="369725" y="1320025"/>
            <a:ext cx="8093100" cy="3184201"/>
          </a:xfrm>
          <a:prstGeom prst="rect">
            <a:avLst/>
          </a:prstGeom>
        </p:spPr>
        <p:txBody>
          <a:bodyPr/>
          <a:lstStyle/>
          <a:p>
            <a:pPr>
              <a:buChar char="●"/>
            </a:pPr>
            <a:r>
              <a:t>Only use deterministic data - more on this later</a:t>
            </a:r>
          </a:p>
          <a:p>
            <a:pPr>
              <a:buChar char="●"/>
            </a:pPr>
            <a:r>
              <a:t>Reuse provider states where it makes sense, to ease the maintenance burden on the provider team.</a:t>
            </a:r>
          </a:p>
          <a:p>
            <a:pPr>
              <a:buChar char="●"/>
            </a:pPr>
            <a:r>
              <a:t>Make your response expectations as loose as possible </a:t>
            </a:r>
          </a:p>
          <a:p>
            <a:pPr lvl="1" marL="914400" indent="-342900">
              <a:buSzPts val="1800"/>
              <a:buChar char="○"/>
              <a:defRPr sz="1800"/>
            </a:pPr>
            <a:r>
              <a:t>eg. </a:t>
            </a:r>
            <a:r>
              <a:rPr>
                <a:latin typeface="Courier New"/>
                <a:ea typeface="Courier New"/>
                <a:cs typeface="Courier New"/>
                <a:sym typeface="Courier New"/>
              </a:rPr>
              <a:t>{“bar”: Pact.like(“foo”) }</a:t>
            </a:r>
            <a:r>
              <a:t> rather than </a:t>
            </a:r>
            <a:r>
              <a:rPr>
                <a:latin typeface="Courier New"/>
                <a:ea typeface="Courier New"/>
                <a:cs typeface="Courier New"/>
                <a:sym typeface="Courier New"/>
              </a:rPr>
              <a:t>{“bar”: “foo”}</a:t>
            </a:r>
            <a:r>
              <a:t>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2" name="Google Shape;785;p112"/>
          <p:cNvSpPr txBox="1"/>
          <p:nvPr>
            <p:ph type="title"/>
          </p:nvPr>
        </p:nvSpPr>
        <p:spPr>
          <a:xfrm>
            <a:off x="311699" y="1615625"/>
            <a:ext cx="8520602" cy="1377001"/>
          </a:xfrm>
          <a:prstGeom prst="rect">
            <a:avLst/>
          </a:prstGeom>
        </p:spPr>
        <p:txBody>
          <a:bodyPr/>
          <a:lstStyle/>
          <a:p>
            <a:pPr/>
            <a:r>
              <a:t>Writing consumer tests - </a:t>
            </a:r>
          </a:p>
          <a:p>
            <a:pPr/>
            <a:r>
              <a:t>Question time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7A7B5"/>
        </a:solidFill>
      </p:bgPr>
    </p:bg>
    <p:spTree>
      <p:nvGrpSpPr>
        <p:cNvPr id="1" name=""/>
        <p:cNvGrpSpPr/>
        <p:nvPr/>
      </p:nvGrpSpPr>
      <p:grpSpPr>
        <a:xfrm>
          <a:off x="0" y="0"/>
          <a:ext cx="0" cy="0"/>
          <a:chOff x="0" y="0"/>
          <a:chExt cx="0" cy="0"/>
        </a:xfrm>
      </p:grpSpPr>
      <p:sp>
        <p:nvSpPr>
          <p:cNvPr id="1091" name="Google Shape;617;p86"/>
          <p:cNvSpPr/>
          <p:nvPr/>
        </p:nvSpPr>
        <p:spPr>
          <a:xfrm flipH="1" rot="10800000">
            <a:off x="3008650" y="708"/>
            <a:ext cx="6139101" cy="5142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15" y="0"/>
                </a:moveTo>
                <a:lnTo>
                  <a:pt x="0" y="21600"/>
                </a:lnTo>
                <a:lnTo>
                  <a:pt x="21591" y="21600"/>
                </a:lnTo>
                <a:lnTo>
                  <a:pt x="21600" y="24"/>
                </a:lnTo>
                <a:close/>
              </a:path>
            </a:pathLst>
          </a:custGeom>
          <a:solidFill>
            <a:srgbClr val="FFFFFF"/>
          </a:solidFill>
          <a:ln w="12700">
            <a:miter lim="400000"/>
          </a:ln>
        </p:spPr>
        <p:txBody>
          <a:bodyPr lIns="0" tIns="0" rIns="0" bIns="0"/>
          <a:lstStyle/>
          <a:p>
            <a:pPr/>
          </a:p>
        </p:txBody>
      </p:sp>
      <p:sp>
        <p:nvSpPr>
          <p:cNvPr id="1092" name="Google Shape;618;p86"/>
          <p:cNvSpPr/>
          <p:nvPr/>
        </p:nvSpPr>
        <p:spPr>
          <a:xfrm>
            <a:off x="-1" y="1714500"/>
            <a:ext cx="9147752" cy="1678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94" y="458"/>
                </a:moveTo>
                <a:lnTo>
                  <a:pt x="0" y="21600"/>
                </a:lnTo>
                <a:lnTo>
                  <a:pt x="21587" y="21332"/>
                </a:lnTo>
                <a:lnTo>
                  <a:pt x="21600" y="0"/>
                </a:lnTo>
                <a:close/>
              </a:path>
            </a:pathLst>
          </a:custGeom>
          <a:solidFill>
            <a:srgbClr val="192854"/>
          </a:solidFill>
          <a:ln w="12700">
            <a:miter lim="400000"/>
          </a:ln>
        </p:spPr>
        <p:txBody>
          <a:bodyPr lIns="0" tIns="0" rIns="0" bIns="0"/>
          <a:lstStyle/>
          <a:p>
            <a:pPr/>
          </a:p>
        </p:txBody>
      </p:sp>
      <p:sp>
        <p:nvSpPr>
          <p:cNvPr id="1093" name="Google Shape;619;p86"/>
          <p:cNvSpPr txBox="1"/>
          <p:nvPr>
            <p:ph type="body" sz="quarter" idx="4294967295"/>
          </p:nvPr>
        </p:nvSpPr>
        <p:spPr>
          <a:xfrm>
            <a:off x="-1800" y="1977992"/>
            <a:ext cx="9147600" cy="718501"/>
          </a:xfrm>
          <a:prstGeom prst="rect">
            <a:avLst/>
          </a:prstGeom>
        </p:spPr>
        <p:txBody>
          <a:bodyPr anchor="ctr"/>
          <a:lstStyle>
            <a:lvl1pPr marL="0" indent="0" algn="ctr" defTabSz="676655">
              <a:lnSpc>
                <a:spcPct val="100000"/>
              </a:lnSpc>
              <a:buSzTx/>
              <a:buNone/>
              <a:defRPr sz="3552">
                <a:solidFill>
                  <a:srgbClr val="FFFFFF"/>
                </a:solidFill>
                <a:latin typeface="Roboto Slab"/>
                <a:ea typeface="Roboto Slab"/>
                <a:cs typeface="Roboto Slab"/>
                <a:sym typeface="Roboto Slab"/>
              </a:defRPr>
            </a:lvl1pPr>
          </a:lstStyle>
          <a:p>
            <a:pPr/>
            <a:r>
              <a:t>Writing consumer tests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7A7B5"/>
        </a:solidFill>
      </p:bgPr>
    </p:bg>
    <p:spTree>
      <p:nvGrpSpPr>
        <p:cNvPr id="1" name=""/>
        <p:cNvGrpSpPr/>
        <p:nvPr/>
      </p:nvGrpSpPr>
      <p:grpSpPr>
        <a:xfrm>
          <a:off x="0" y="0"/>
          <a:ext cx="0" cy="0"/>
          <a:chOff x="0" y="0"/>
          <a:chExt cx="0" cy="0"/>
        </a:xfrm>
      </p:grpSpPr>
      <p:sp>
        <p:nvSpPr>
          <p:cNvPr id="1184" name="Google Shape;790;p113"/>
          <p:cNvSpPr/>
          <p:nvPr/>
        </p:nvSpPr>
        <p:spPr>
          <a:xfrm flipH="1" rot="10800000">
            <a:off x="3008650" y="708"/>
            <a:ext cx="6139101" cy="5142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15" y="0"/>
                </a:moveTo>
                <a:lnTo>
                  <a:pt x="0" y="21600"/>
                </a:lnTo>
                <a:lnTo>
                  <a:pt x="21591" y="21600"/>
                </a:lnTo>
                <a:lnTo>
                  <a:pt x="21600" y="24"/>
                </a:lnTo>
                <a:close/>
              </a:path>
            </a:pathLst>
          </a:custGeom>
          <a:solidFill>
            <a:srgbClr val="FFFFFF"/>
          </a:solidFill>
          <a:ln w="12700">
            <a:miter lim="400000"/>
          </a:ln>
        </p:spPr>
        <p:txBody>
          <a:bodyPr lIns="0" tIns="0" rIns="0" bIns="0"/>
          <a:lstStyle/>
          <a:p>
            <a:pPr/>
          </a:p>
        </p:txBody>
      </p:sp>
      <p:sp>
        <p:nvSpPr>
          <p:cNvPr id="1185" name="Google Shape;791;p113"/>
          <p:cNvSpPr/>
          <p:nvPr/>
        </p:nvSpPr>
        <p:spPr>
          <a:xfrm>
            <a:off x="-1" y="1714500"/>
            <a:ext cx="9147752" cy="1678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94" y="458"/>
                </a:moveTo>
                <a:lnTo>
                  <a:pt x="0" y="21600"/>
                </a:lnTo>
                <a:lnTo>
                  <a:pt x="21587" y="21332"/>
                </a:lnTo>
                <a:lnTo>
                  <a:pt x="21600" y="0"/>
                </a:lnTo>
                <a:close/>
              </a:path>
            </a:pathLst>
          </a:custGeom>
          <a:solidFill>
            <a:srgbClr val="192854"/>
          </a:solidFill>
          <a:ln w="12700">
            <a:miter lim="400000"/>
          </a:ln>
        </p:spPr>
        <p:txBody>
          <a:bodyPr lIns="0" tIns="0" rIns="0" bIns="0"/>
          <a:lstStyle/>
          <a:p>
            <a:pPr/>
          </a:p>
        </p:txBody>
      </p:sp>
      <p:sp>
        <p:nvSpPr>
          <p:cNvPr id="1186" name="Google Shape;792;p113"/>
          <p:cNvSpPr txBox="1"/>
          <p:nvPr>
            <p:ph type="body" sz="quarter" idx="4294967295"/>
          </p:nvPr>
        </p:nvSpPr>
        <p:spPr>
          <a:xfrm>
            <a:off x="-1800" y="1977992"/>
            <a:ext cx="9147600" cy="718501"/>
          </a:xfrm>
          <a:prstGeom prst="rect">
            <a:avLst/>
          </a:prstGeom>
        </p:spPr>
        <p:txBody>
          <a:bodyPr anchor="ctr"/>
          <a:lstStyle>
            <a:lvl1pPr marL="0" indent="0" algn="ctr" defTabSz="676655">
              <a:lnSpc>
                <a:spcPct val="100000"/>
              </a:lnSpc>
              <a:buSzTx/>
              <a:buNone/>
              <a:defRPr sz="3552">
                <a:solidFill>
                  <a:srgbClr val="FFFFFF"/>
                </a:solidFill>
                <a:latin typeface="Roboto Slab"/>
                <a:ea typeface="Roboto Slab"/>
                <a:cs typeface="Roboto Slab"/>
                <a:sym typeface="Roboto Slab"/>
              </a:defRPr>
            </a:lvl1pPr>
          </a:lstStyle>
          <a:p>
            <a:pPr/>
            <a:r>
              <a:t>Verifying pacts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0" name="Google Shape;798;p114"/>
          <p:cNvSpPr txBox="1"/>
          <p:nvPr>
            <p:ph type="title"/>
          </p:nvPr>
        </p:nvSpPr>
        <p:spPr>
          <a:xfrm>
            <a:off x="369725" y="59400"/>
            <a:ext cx="8005499" cy="1260601"/>
          </a:xfrm>
          <a:prstGeom prst="rect">
            <a:avLst/>
          </a:prstGeom>
        </p:spPr>
        <p:txBody>
          <a:bodyPr/>
          <a:lstStyle/>
          <a:p>
            <a:pPr/>
            <a:r>
              <a:t>Verifying pacts</a:t>
            </a:r>
          </a:p>
        </p:txBody>
      </p:sp>
      <p:sp>
        <p:nvSpPr>
          <p:cNvPr id="1191" name="Google Shape;799;p114"/>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sp>
        <p:nvSpPr>
          <p:cNvPr id="1192" name="Google Shape;800;p114"/>
          <p:cNvSpPr txBox="1"/>
          <p:nvPr>
            <p:ph type="body" idx="1"/>
          </p:nvPr>
        </p:nvSpPr>
        <p:spPr>
          <a:xfrm>
            <a:off x="369725" y="1320025"/>
            <a:ext cx="8093100" cy="3184201"/>
          </a:xfrm>
          <a:prstGeom prst="rect">
            <a:avLst/>
          </a:prstGeom>
        </p:spPr>
        <p:txBody>
          <a:bodyPr/>
          <a:lstStyle/>
          <a:p>
            <a:pPr>
              <a:buChar char="●"/>
            </a:pPr>
            <a:r>
              <a:t>Where to stub</a:t>
            </a:r>
          </a:p>
          <a:p>
            <a:pPr>
              <a:buChar char="●"/>
            </a:pPr>
            <a:r>
              <a:t>Handling authentication and authorization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4" name="Google Shape;805;p115"/>
          <p:cNvSpPr txBox="1"/>
          <p:nvPr>
            <p:ph type="title"/>
          </p:nvPr>
        </p:nvSpPr>
        <p:spPr>
          <a:xfrm>
            <a:off x="369725" y="59400"/>
            <a:ext cx="8005499" cy="1260601"/>
          </a:xfrm>
          <a:prstGeom prst="rect">
            <a:avLst/>
          </a:prstGeom>
        </p:spPr>
        <p:txBody>
          <a:bodyPr/>
          <a:lstStyle/>
          <a:p>
            <a:pPr/>
            <a:r>
              <a:t>Scope of a provider verification test</a:t>
            </a:r>
          </a:p>
        </p:txBody>
      </p:sp>
      <p:sp>
        <p:nvSpPr>
          <p:cNvPr id="1195" name="Google Shape;806;p115"/>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pic>
        <p:nvPicPr>
          <p:cNvPr id="1196" name="Google Shape;807;p115" descr="Google Shape;807;p115"/>
          <p:cNvPicPr>
            <a:picLocks noChangeAspect="1"/>
          </p:cNvPicPr>
          <p:nvPr/>
        </p:nvPicPr>
        <p:blipFill>
          <a:blip r:embed="rId2">
            <a:extLst/>
          </a:blip>
          <a:stretch>
            <a:fillRect/>
          </a:stretch>
        </p:blipFill>
        <p:spPr>
          <a:xfrm>
            <a:off x="771225" y="1036951"/>
            <a:ext cx="7141851" cy="3464126"/>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8" name="Google Shape;812;p116"/>
          <p:cNvSpPr txBox="1"/>
          <p:nvPr>
            <p:ph type="title"/>
          </p:nvPr>
        </p:nvSpPr>
        <p:spPr>
          <a:xfrm>
            <a:off x="369725" y="59400"/>
            <a:ext cx="8005499" cy="1260601"/>
          </a:xfrm>
          <a:prstGeom prst="rect">
            <a:avLst/>
          </a:prstGeom>
        </p:spPr>
        <p:txBody>
          <a:bodyPr/>
          <a:lstStyle/>
          <a:p>
            <a:pPr/>
            <a:r>
              <a:t>Stubbing</a:t>
            </a:r>
          </a:p>
        </p:txBody>
      </p:sp>
      <p:sp>
        <p:nvSpPr>
          <p:cNvPr id="1199" name="Google Shape;813;p116"/>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sp>
        <p:nvSpPr>
          <p:cNvPr id="1200" name="Google Shape;814;p116"/>
          <p:cNvSpPr txBox="1"/>
          <p:nvPr>
            <p:ph type="body" idx="1"/>
          </p:nvPr>
        </p:nvSpPr>
        <p:spPr>
          <a:xfrm>
            <a:off x="369725" y="1103549"/>
            <a:ext cx="8093100" cy="3921602"/>
          </a:xfrm>
          <a:prstGeom prst="rect">
            <a:avLst/>
          </a:prstGeom>
        </p:spPr>
        <p:txBody>
          <a:bodyPr/>
          <a:lstStyle/>
          <a:p>
            <a:pPr>
              <a:buChar char="●"/>
            </a:pPr>
            <a:r>
              <a:t>Should be able to run on your local development machine</a:t>
            </a:r>
          </a:p>
          <a:p>
            <a:pPr>
              <a:buChar char="●"/>
            </a:pPr>
            <a:r>
              <a:t>Always stub external services</a:t>
            </a:r>
          </a:p>
          <a:p>
            <a:pPr>
              <a:buChar char="●"/>
            </a:pPr>
            <a:r>
              <a:t>Stub whichever layer(s) of your provider makes sense for you </a:t>
            </a:r>
          </a:p>
          <a:p>
            <a:pPr lvl="1" marL="914400" indent="-342900">
              <a:buSzPts val="1800"/>
              <a:buChar char="○"/>
              <a:defRPr sz="1800"/>
            </a:pPr>
            <a:r>
              <a:t>Balance</a:t>
            </a:r>
          </a:p>
          <a:p>
            <a:pPr lvl="2" marL="1371600" indent="-330200">
              <a:buSzPts val="1600"/>
              <a:buChar char="■"/>
              <a:defRPr sz="1600"/>
            </a:pPr>
            <a:r>
              <a:t>Speed of feedback vs accuracy of feedback</a:t>
            </a:r>
          </a:p>
          <a:p>
            <a:pPr lvl="2" marL="1371600" indent="-330200">
              <a:buSzPts val="1600"/>
              <a:buChar char="■"/>
              <a:defRPr sz="1600"/>
            </a:pPr>
            <a:r>
              <a:t>Maintainability of tests</a:t>
            </a:r>
          </a:p>
          <a:p>
            <a:pPr lvl="1" marL="914400" indent="-342900">
              <a:buSzPts val="1800"/>
              <a:buChar char="○"/>
              <a:defRPr sz="1800"/>
            </a:pPr>
            <a:r>
              <a:t>Microservice with SQLite database? Might not need to stub anything</a:t>
            </a:r>
          </a:p>
          <a:p>
            <a:pPr lvl="1" marL="914400" indent="-342900">
              <a:buSzPts val="1800"/>
              <a:buChar char="○"/>
              <a:defRPr sz="1800"/>
            </a:pPr>
            <a:r>
              <a:t>Heavyweight proprietary database? Maybe stub DAO.</a:t>
            </a:r>
          </a:p>
          <a:p>
            <a:pPr>
              <a:buChar char="●"/>
            </a:pPr>
            <a:r>
              <a:t>Beware of stubbing business logic though</a:t>
            </a:r>
          </a:p>
          <a:p>
            <a:pPr lvl="1" marL="914400" indent="-342900">
              <a:buSzPts val="1800"/>
              <a:buChar char="○"/>
              <a:defRPr sz="1800"/>
            </a:pPr>
            <a:r>
              <a:t>business logic can affect the response given, and hence, make the verification results unreliable</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2" name="Google Shape;819;p117"/>
          <p:cNvSpPr txBox="1"/>
          <p:nvPr>
            <p:ph type="title"/>
          </p:nvPr>
        </p:nvSpPr>
        <p:spPr>
          <a:xfrm>
            <a:off x="369725" y="59400"/>
            <a:ext cx="8005499" cy="1260601"/>
          </a:xfrm>
          <a:prstGeom prst="rect">
            <a:avLst/>
          </a:prstGeom>
        </p:spPr>
        <p:txBody>
          <a:bodyPr/>
          <a:lstStyle/>
          <a:p>
            <a:pPr/>
            <a:r>
              <a:t>Be aware!!!</a:t>
            </a:r>
          </a:p>
        </p:txBody>
      </p:sp>
      <p:pic>
        <p:nvPicPr>
          <p:cNvPr id="1203" name="Google Shape;820;p117" descr="Google Shape;820;p117"/>
          <p:cNvPicPr>
            <a:picLocks noChangeAspect="1"/>
          </p:cNvPicPr>
          <p:nvPr/>
        </p:nvPicPr>
        <p:blipFill>
          <a:blip r:embed="rId2">
            <a:extLst/>
          </a:blip>
          <a:stretch>
            <a:fillRect/>
          </a:stretch>
        </p:blipFill>
        <p:spPr>
          <a:xfrm>
            <a:off x="2823599" y="761700"/>
            <a:ext cx="4050451" cy="4050451"/>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5" name="Google Shape;825;p118"/>
          <p:cNvSpPr txBox="1"/>
          <p:nvPr>
            <p:ph type="title"/>
          </p:nvPr>
        </p:nvSpPr>
        <p:spPr>
          <a:xfrm>
            <a:off x="369725" y="59400"/>
            <a:ext cx="8005499" cy="1260601"/>
          </a:xfrm>
          <a:prstGeom prst="rect">
            <a:avLst/>
          </a:prstGeom>
        </p:spPr>
        <p:txBody>
          <a:bodyPr/>
          <a:lstStyle/>
          <a:p>
            <a:pPr/>
            <a:r>
              <a:t>When you stub</a:t>
            </a:r>
          </a:p>
        </p:txBody>
      </p:sp>
      <p:sp>
        <p:nvSpPr>
          <p:cNvPr id="1206" name="Google Shape;826;p118"/>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sp>
        <p:nvSpPr>
          <p:cNvPr id="1207" name="Google Shape;827;p118"/>
          <p:cNvSpPr txBox="1"/>
          <p:nvPr>
            <p:ph type="body" idx="1"/>
          </p:nvPr>
        </p:nvSpPr>
        <p:spPr>
          <a:xfrm>
            <a:off x="369725" y="1320025"/>
            <a:ext cx="8093100" cy="3184201"/>
          </a:xfrm>
          <a:prstGeom prst="rect">
            <a:avLst/>
          </a:prstGeom>
        </p:spPr>
        <p:txBody>
          <a:bodyPr/>
          <a:lstStyle/>
          <a:p>
            <a:pPr>
              <a:buChar char="●"/>
            </a:pPr>
            <a:r>
              <a:t>Be aware of the tradeoffs</a:t>
            </a:r>
          </a:p>
          <a:p>
            <a:pPr lvl="1" marL="914400" indent="-342900">
              <a:buSzPts val="1800"/>
              <a:buChar char="○"/>
              <a:defRPr sz="1800"/>
            </a:pPr>
            <a:r>
              <a:t>Stubbing improves reliability, but reduces confidence</a:t>
            </a:r>
          </a:p>
          <a:p>
            <a:pPr>
              <a:buChar char="●"/>
            </a:pPr>
            <a:r>
              <a:t>Make sure you have a matching “contract” test with the thing you’re stubbing to make sure you’re stubbing it right.</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9" name="Google Shape;832;p119"/>
          <p:cNvSpPr txBox="1"/>
          <p:nvPr>
            <p:ph type="title"/>
          </p:nvPr>
        </p:nvSpPr>
        <p:spPr>
          <a:xfrm>
            <a:off x="369725" y="59400"/>
            <a:ext cx="8005499" cy="1260601"/>
          </a:xfrm>
          <a:prstGeom prst="rect">
            <a:avLst/>
          </a:prstGeom>
        </p:spPr>
        <p:txBody>
          <a:bodyPr/>
          <a:lstStyle/>
          <a:p>
            <a:pPr/>
            <a:r>
              <a:t>Handling authentication and authorisation</a:t>
            </a:r>
          </a:p>
        </p:txBody>
      </p:sp>
      <p:sp>
        <p:nvSpPr>
          <p:cNvPr id="1210" name="Google Shape;833;p119"/>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sp>
        <p:nvSpPr>
          <p:cNvPr id="1211" name="Google Shape;834;p119"/>
          <p:cNvSpPr txBox="1"/>
          <p:nvPr>
            <p:ph type="body" idx="1"/>
          </p:nvPr>
        </p:nvSpPr>
        <p:spPr>
          <a:xfrm>
            <a:off x="369725" y="1320025"/>
            <a:ext cx="8093100" cy="3184201"/>
          </a:xfrm>
          <a:prstGeom prst="rect">
            <a:avLst/>
          </a:prstGeom>
        </p:spPr>
        <p:txBody>
          <a:bodyPr/>
          <a:lstStyle/>
          <a:p>
            <a:pPr/>
            <a:r>
              <a:t>Should authentication and authorization be part of the contract?</a:t>
            </a:r>
          </a:p>
          <a:p>
            <a:pPr/>
            <a:r>
              <a:t>No straight answer, it’s about the tradeoffs</a:t>
            </a:r>
          </a:p>
          <a:p>
            <a:pPr/>
            <a:r>
              <a:t>Yes</a:t>
            </a:r>
          </a:p>
          <a:p>
            <a:pPr lvl="1" marL="914400" indent="-342900">
              <a:buSzPts val="1800"/>
              <a:defRPr sz="1800"/>
            </a:pPr>
            <a:r>
              <a:t>Increase in certainty</a:t>
            </a:r>
          </a:p>
          <a:p>
            <a:pPr lvl="1" marL="914400" indent="-342900">
              <a:buSzPts val="1800"/>
              <a:defRPr sz="1800"/>
            </a:pPr>
            <a:r>
              <a:t>Less to cover in any integrated tests</a:t>
            </a:r>
          </a:p>
          <a:p>
            <a:pPr lvl="1" marL="914400" indent="-342900">
              <a:buSzPts val="1800"/>
              <a:defRPr sz="1800"/>
            </a:pPr>
            <a:r>
              <a:t>Good if the auth code is custom and likely to change</a:t>
            </a:r>
          </a:p>
          <a:p>
            <a:pPr/>
            <a:r>
              <a:t>No</a:t>
            </a:r>
          </a:p>
          <a:p>
            <a:pPr lvl="1" marL="914400" indent="-342900">
              <a:buSzPts val="1800"/>
              <a:defRPr sz="1800"/>
            </a:pPr>
            <a:r>
              <a:t>Simpler</a:t>
            </a:r>
          </a:p>
          <a:p>
            <a:pPr lvl="1" marL="914400" indent="-342900">
              <a:buSzPts val="1800"/>
              <a:defRPr sz="1800"/>
            </a:pPr>
            <a:r>
              <a:t>If using stable standards, there may be little benefit</a:t>
            </a:r>
          </a:p>
          <a:p>
            <a:pPr lvl="1" marL="914400" indent="-342900">
              <a:buSzPts val="1800"/>
              <a:defRPr sz="1800"/>
            </a:pPr>
            <a:r>
              <a:t>May be more easily covered in e2e tests</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3" name="Google Shape;839;p120"/>
          <p:cNvSpPr txBox="1"/>
          <p:nvPr>
            <p:ph type="title"/>
          </p:nvPr>
        </p:nvSpPr>
        <p:spPr>
          <a:xfrm>
            <a:off x="369725" y="59400"/>
            <a:ext cx="8005499" cy="1260601"/>
          </a:xfrm>
          <a:prstGeom prst="rect">
            <a:avLst/>
          </a:prstGeom>
        </p:spPr>
        <p:txBody>
          <a:bodyPr/>
          <a:lstStyle/>
          <a:p>
            <a:pPr/>
            <a:r>
              <a:t>Options</a:t>
            </a:r>
          </a:p>
        </p:txBody>
      </p:sp>
      <p:sp>
        <p:nvSpPr>
          <p:cNvPr id="1214" name="Google Shape;840;p120"/>
          <p:cNvSpPr txBox="1"/>
          <p:nvPr>
            <p:ph type="body" idx="1"/>
          </p:nvPr>
        </p:nvSpPr>
        <p:spPr>
          <a:xfrm>
            <a:off x="369725" y="1320025"/>
            <a:ext cx="8093100" cy="3184201"/>
          </a:xfrm>
          <a:prstGeom prst="rect">
            <a:avLst/>
          </a:prstGeom>
        </p:spPr>
        <p:txBody>
          <a:bodyPr/>
          <a:lstStyle/>
          <a:p>
            <a:pPr/>
            <a:r>
              <a:t>Ignore auth (test using other types of tests)</a:t>
            </a:r>
          </a:p>
          <a:p>
            <a:pPr/>
            <a:r>
              <a:t>Stub your auth services (client code or implementation)</a:t>
            </a:r>
          </a:p>
          <a:p>
            <a:pPr/>
            <a:r>
              <a:t>Use provider states to create real users with matching credentials</a:t>
            </a:r>
          </a:p>
          <a:p>
            <a:pPr/>
            <a:r>
              <a:t>Modify the request before sending it using live credentials (using Pact framework)</a:t>
            </a:r>
          </a:p>
          <a:p>
            <a:pPr lvl="1" marL="914400" indent="-342900">
              <a:buSzPts val="1800"/>
              <a:defRPr sz="1800"/>
            </a:pPr>
            <a:r>
              <a:t>Make sure the credentials you’re replacing “match”, otherwise, there’s no point in including them in the contract</a:t>
            </a:r>
          </a:p>
          <a:p>
            <a:pPr/>
            <a:r>
              <a:t>Use your own custom middleware or proxy to modify the response with live credentials</a:t>
            </a:r>
          </a:p>
          <a:p>
            <a:pPr/>
            <a:r>
              <a:t>Use a 100 year token!</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8" name="Google Shape;845;p121"/>
          <p:cNvSpPr txBox="1"/>
          <p:nvPr>
            <p:ph type="title"/>
          </p:nvPr>
        </p:nvSpPr>
        <p:spPr>
          <a:xfrm>
            <a:off x="369725" y="59400"/>
            <a:ext cx="8005499" cy="1260601"/>
          </a:xfrm>
          <a:prstGeom prst="rect">
            <a:avLst/>
          </a:prstGeom>
        </p:spPr>
        <p:txBody>
          <a:bodyPr/>
          <a:lstStyle/>
          <a:p>
            <a:pPr/>
            <a:r>
              <a:t>Required</a:t>
            </a:r>
          </a:p>
        </p:txBody>
      </p:sp>
      <p:sp>
        <p:nvSpPr>
          <p:cNvPr id="1219" name="Google Shape;846;p121"/>
          <p:cNvSpPr txBox="1"/>
          <p:nvPr>
            <p:ph type="body" idx="1"/>
          </p:nvPr>
        </p:nvSpPr>
        <p:spPr>
          <a:xfrm>
            <a:off x="369725" y="1320025"/>
            <a:ext cx="8093100" cy="3184201"/>
          </a:xfrm>
          <a:prstGeom prst="rect">
            <a:avLst/>
          </a:prstGeom>
        </p:spPr>
        <p:txBody>
          <a:bodyPr/>
          <a:lstStyle/>
          <a:p>
            <a:pPr marL="0" indent="0">
              <a:buSzTx/>
              <a:buNone/>
            </a:pPr>
            <a:endParaRPr b="1" i="1" sz="3600"/>
          </a:p>
          <a:p>
            <a:pPr marL="0" indent="0" algn="ctr">
              <a:buSzTx/>
              <a:buNone/>
              <a:defRPr b="1" i="1" sz="3600"/>
            </a:pPr>
            <a:r>
              <a:t>Communicate</a:t>
            </a:r>
            <a:r>
              <a:rPr b="0"/>
              <a:t> </a:t>
            </a:r>
          </a:p>
          <a:p>
            <a:pPr marL="0" indent="0" algn="ctr">
              <a:buSzTx/>
              <a:buNone/>
              <a:defRPr i="1" sz="3600"/>
            </a:pPr>
            <a:r>
              <a:t>and </a:t>
            </a:r>
          </a:p>
          <a:p>
            <a:pPr marL="0" indent="0" algn="ctr">
              <a:buSzTx/>
              <a:buNone/>
              <a:defRPr b="1" i="1" sz="3600"/>
            </a:pPr>
            <a:r>
              <a:t>collaborate</a:t>
            </a:r>
            <a:r>
              <a:rPr b="0"/>
              <a:t> </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3" name="Google Shape;851;p122"/>
          <p:cNvSpPr txBox="1"/>
          <p:nvPr>
            <p:ph type="title"/>
          </p:nvPr>
        </p:nvSpPr>
        <p:spPr>
          <a:xfrm>
            <a:off x="311699" y="2150849"/>
            <a:ext cx="8520602" cy="841801"/>
          </a:xfrm>
          <a:prstGeom prst="rect">
            <a:avLst/>
          </a:prstGeom>
        </p:spPr>
        <p:txBody>
          <a:bodyPr/>
          <a:lstStyle/>
          <a:p>
            <a:pPr/>
            <a:r>
              <a:t>Verifying Pacts - Question time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7" name="Google Shape;625;p87"/>
          <p:cNvSpPr txBox="1"/>
          <p:nvPr>
            <p:ph type="title"/>
          </p:nvPr>
        </p:nvSpPr>
        <p:spPr>
          <a:xfrm>
            <a:off x="369725" y="59400"/>
            <a:ext cx="8005499" cy="1260601"/>
          </a:xfrm>
          <a:prstGeom prst="rect">
            <a:avLst/>
          </a:prstGeom>
        </p:spPr>
        <p:txBody>
          <a:bodyPr/>
          <a:lstStyle/>
          <a:p>
            <a:pPr/>
            <a:r>
              <a:t>Writing good consumer tests</a:t>
            </a:r>
          </a:p>
        </p:txBody>
      </p:sp>
      <p:sp>
        <p:nvSpPr>
          <p:cNvPr id="1098" name="Google Shape;626;p87"/>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sp>
        <p:nvSpPr>
          <p:cNvPr id="1099" name="Google Shape;627;p87"/>
          <p:cNvSpPr txBox="1"/>
          <p:nvPr>
            <p:ph type="body" idx="1"/>
          </p:nvPr>
        </p:nvSpPr>
        <p:spPr>
          <a:xfrm>
            <a:off x="369725" y="1320025"/>
            <a:ext cx="8093100" cy="3184201"/>
          </a:xfrm>
          <a:prstGeom prst="rect">
            <a:avLst/>
          </a:prstGeom>
        </p:spPr>
        <p:txBody>
          <a:bodyPr/>
          <a:lstStyle/>
          <a:p>
            <a:pPr>
              <a:buChar char="●"/>
            </a:pPr>
            <a:r>
              <a:t>The key is knowing what *not* to test.</a:t>
            </a:r>
          </a:p>
          <a:p>
            <a:pPr>
              <a:buChar char="●"/>
            </a:pPr>
            <a:r>
              <a:t>Restraint!</a:t>
            </a:r>
          </a:p>
          <a:p>
            <a:pPr>
              <a:buChar char="●"/>
            </a:pPr>
            <a:r>
              <a:t>It is easy to write Pact tests that are</a:t>
            </a:r>
          </a:p>
          <a:p>
            <a:pPr lvl="1" marL="914400" indent="-342900">
              <a:buSzPts val="1800"/>
              <a:buChar char="○"/>
              <a:defRPr sz="1800"/>
            </a:pPr>
            <a:r>
              <a:t>Brittle</a:t>
            </a:r>
          </a:p>
          <a:p>
            <a:pPr lvl="1" marL="914400" indent="-342900">
              <a:buSzPts val="1800"/>
              <a:buChar char="○"/>
              <a:defRPr sz="1800"/>
            </a:pPr>
            <a:r>
              <a:t>Overly strict</a:t>
            </a:r>
          </a:p>
          <a:p>
            <a:pPr lvl="1" marL="914400" indent="-342900">
              <a:buSzPts val="1800"/>
              <a:buChar char="○"/>
              <a:defRPr sz="1800"/>
            </a:pPr>
            <a:r>
              <a:t>Burdensome</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7A7B5"/>
        </a:solidFill>
      </p:bgPr>
    </p:bg>
    <p:spTree>
      <p:nvGrpSpPr>
        <p:cNvPr id="1" name=""/>
        <p:cNvGrpSpPr/>
        <p:nvPr/>
      </p:nvGrpSpPr>
      <p:grpSpPr>
        <a:xfrm>
          <a:off x="0" y="0"/>
          <a:ext cx="0" cy="0"/>
          <a:chOff x="0" y="0"/>
          <a:chExt cx="0" cy="0"/>
        </a:xfrm>
      </p:grpSpPr>
      <p:sp>
        <p:nvSpPr>
          <p:cNvPr id="1225" name="Google Shape;856;p123"/>
          <p:cNvSpPr/>
          <p:nvPr/>
        </p:nvSpPr>
        <p:spPr>
          <a:xfrm flipH="1" rot="10800000">
            <a:off x="3008650" y="708"/>
            <a:ext cx="6139101" cy="5142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15" y="0"/>
                </a:moveTo>
                <a:lnTo>
                  <a:pt x="0" y="21600"/>
                </a:lnTo>
                <a:lnTo>
                  <a:pt x="21591" y="21600"/>
                </a:lnTo>
                <a:lnTo>
                  <a:pt x="21600" y="24"/>
                </a:lnTo>
                <a:close/>
              </a:path>
            </a:pathLst>
          </a:custGeom>
          <a:solidFill>
            <a:srgbClr val="FFFFFF"/>
          </a:solidFill>
          <a:ln w="12700">
            <a:miter lim="400000"/>
          </a:ln>
        </p:spPr>
        <p:txBody>
          <a:bodyPr lIns="0" tIns="0" rIns="0" bIns="0"/>
          <a:lstStyle/>
          <a:p>
            <a:pPr/>
          </a:p>
        </p:txBody>
      </p:sp>
      <p:sp>
        <p:nvSpPr>
          <p:cNvPr id="1226" name="Google Shape;857;p123"/>
          <p:cNvSpPr/>
          <p:nvPr/>
        </p:nvSpPr>
        <p:spPr>
          <a:xfrm>
            <a:off x="-1" y="1714500"/>
            <a:ext cx="9147752" cy="1678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94" y="458"/>
                </a:moveTo>
                <a:lnTo>
                  <a:pt x="0" y="21600"/>
                </a:lnTo>
                <a:lnTo>
                  <a:pt x="21587" y="21332"/>
                </a:lnTo>
                <a:lnTo>
                  <a:pt x="21600" y="0"/>
                </a:lnTo>
                <a:close/>
              </a:path>
            </a:pathLst>
          </a:custGeom>
          <a:solidFill>
            <a:srgbClr val="192854"/>
          </a:solidFill>
          <a:ln w="12700">
            <a:miter lim="400000"/>
          </a:ln>
        </p:spPr>
        <p:txBody>
          <a:bodyPr lIns="0" tIns="0" rIns="0" bIns="0"/>
          <a:lstStyle/>
          <a:p>
            <a:pPr/>
          </a:p>
        </p:txBody>
      </p:sp>
      <p:sp>
        <p:nvSpPr>
          <p:cNvPr id="1227" name="Google Shape;858;p123"/>
          <p:cNvSpPr txBox="1"/>
          <p:nvPr>
            <p:ph type="body" sz="quarter" idx="4294967295"/>
          </p:nvPr>
        </p:nvSpPr>
        <p:spPr>
          <a:xfrm>
            <a:off x="-1800" y="1977992"/>
            <a:ext cx="9147600" cy="718501"/>
          </a:xfrm>
          <a:prstGeom prst="rect">
            <a:avLst/>
          </a:prstGeom>
        </p:spPr>
        <p:txBody>
          <a:bodyPr anchor="ctr"/>
          <a:lstStyle>
            <a:lvl1pPr marL="0" indent="0" algn="ctr" defTabSz="676655">
              <a:lnSpc>
                <a:spcPct val="100000"/>
              </a:lnSpc>
              <a:buSzTx/>
              <a:buNone/>
              <a:defRPr sz="3552">
                <a:solidFill>
                  <a:srgbClr val="FFFFFF"/>
                </a:solidFill>
                <a:latin typeface="Roboto Slab"/>
                <a:ea typeface="Roboto Slab"/>
                <a:cs typeface="Roboto Slab"/>
                <a:sym typeface="Roboto Slab"/>
              </a:defRPr>
            </a:lvl1pPr>
          </a:lstStyle>
          <a:p>
            <a:pPr/>
            <a:r>
              <a:t>Pactflow/Pact Broker</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1" name="Google Shape;864;p124" descr="Google Shape;864;p124"/>
          <p:cNvPicPr>
            <a:picLocks noChangeAspect="1"/>
          </p:cNvPicPr>
          <p:nvPr/>
        </p:nvPicPr>
        <p:blipFill>
          <a:blip r:embed="rId2">
            <a:extLst/>
          </a:blip>
          <a:stretch>
            <a:fillRect/>
          </a:stretch>
        </p:blipFill>
        <p:spPr>
          <a:xfrm>
            <a:off x="0" y="419100"/>
            <a:ext cx="9144000" cy="4571999"/>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3" name="Google Shape;869;p125"/>
          <p:cNvSpPr txBox="1"/>
          <p:nvPr>
            <p:ph type="body" idx="1"/>
          </p:nvPr>
        </p:nvSpPr>
        <p:spPr>
          <a:xfrm>
            <a:off x="369725" y="1320025"/>
            <a:ext cx="8093100" cy="3184201"/>
          </a:xfrm>
          <a:prstGeom prst="rect">
            <a:avLst/>
          </a:prstGeom>
        </p:spPr>
        <p:txBody>
          <a:bodyPr/>
          <a:lstStyle/>
          <a:p>
            <a:pPr marL="0" indent="0">
              <a:buSzTx/>
              <a:buNone/>
            </a:pPr>
          </a:p>
        </p:txBody>
      </p:sp>
      <p:pic>
        <p:nvPicPr>
          <p:cNvPr id="1234" name="Google Shape;870;p125" descr="Google Shape;870;p125"/>
          <p:cNvPicPr>
            <a:picLocks noChangeAspect="1"/>
          </p:cNvPicPr>
          <p:nvPr/>
        </p:nvPicPr>
        <p:blipFill>
          <a:blip r:embed="rId2">
            <a:extLst/>
          </a:blip>
          <a:stretch>
            <a:fillRect/>
          </a:stretch>
        </p:blipFill>
        <p:spPr>
          <a:xfrm>
            <a:off x="301699" y="0"/>
            <a:ext cx="8540605" cy="5143502"/>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6" name="Google Shape;875;p126" descr="Google Shape;875;p126"/>
          <p:cNvPicPr>
            <a:picLocks noChangeAspect="1"/>
          </p:cNvPicPr>
          <p:nvPr/>
        </p:nvPicPr>
        <p:blipFill>
          <a:blip r:embed="rId2">
            <a:extLst/>
          </a:blip>
          <a:stretch>
            <a:fillRect/>
          </a:stretch>
        </p:blipFill>
        <p:spPr>
          <a:xfrm>
            <a:off x="1746312" y="152400"/>
            <a:ext cx="5651365" cy="4838702"/>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8" name="Google Shape;880;p127" descr="Google Shape;880;p127"/>
          <p:cNvPicPr>
            <a:picLocks noChangeAspect="1"/>
          </p:cNvPicPr>
          <p:nvPr/>
        </p:nvPicPr>
        <p:blipFill>
          <a:blip r:embed="rId2">
            <a:extLst/>
          </a:blip>
          <a:stretch>
            <a:fillRect/>
          </a:stretch>
        </p:blipFill>
        <p:spPr>
          <a:xfrm>
            <a:off x="152400" y="1793450"/>
            <a:ext cx="8839200" cy="1556590"/>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7A7B5"/>
        </a:solidFill>
      </p:bgPr>
    </p:bg>
    <p:spTree>
      <p:nvGrpSpPr>
        <p:cNvPr id="1" name=""/>
        <p:cNvGrpSpPr/>
        <p:nvPr/>
      </p:nvGrpSpPr>
      <p:grpSpPr>
        <a:xfrm>
          <a:off x="0" y="0"/>
          <a:ext cx="0" cy="0"/>
          <a:chOff x="0" y="0"/>
          <a:chExt cx="0" cy="0"/>
        </a:xfrm>
      </p:grpSpPr>
      <p:sp>
        <p:nvSpPr>
          <p:cNvPr id="1240" name="Google Shape;885;p128"/>
          <p:cNvSpPr/>
          <p:nvPr/>
        </p:nvSpPr>
        <p:spPr>
          <a:xfrm flipH="1" rot="10800000">
            <a:off x="3008650" y="708"/>
            <a:ext cx="6139101" cy="5142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15" y="0"/>
                </a:moveTo>
                <a:lnTo>
                  <a:pt x="0" y="21600"/>
                </a:lnTo>
                <a:lnTo>
                  <a:pt x="21591" y="21600"/>
                </a:lnTo>
                <a:lnTo>
                  <a:pt x="21600" y="24"/>
                </a:lnTo>
                <a:close/>
              </a:path>
            </a:pathLst>
          </a:custGeom>
          <a:solidFill>
            <a:srgbClr val="FFFFFF"/>
          </a:solidFill>
          <a:ln w="12700">
            <a:miter lim="400000"/>
          </a:ln>
        </p:spPr>
        <p:txBody>
          <a:bodyPr lIns="0" tIns="0" rIns="0" bIns="0"/>
          <a:lstStyle/>
          <a:p>
            <a:pPr/>
          </a:p>
        </p:txBody>
      </p:sp>
      <p:sp>
        <p:nvSpPr>
          <p:cNvPr id="1241" name="Google Shape;886;p128"/>
          <p:cNvSpPr/>
          <p:nvPr/>
        </p:nvSpPr>
        <p:spPr>
          <a:xfrm>
            <a:off x="-1" y="1714500"/>
            <a:ext cx="9147752" cy="1678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94" y="458"/>
                </a:moveTo>
                <a:lnTo>
                  <a:pt x="0" y="21600"/>
                </a:lnTo>
                <a:lnTo>
                  <a:pt x="21587" y="21332"/>
                </a:lnTo>
                <a:lnTo>
                  <a:pt x="21600" y="0"/>
                </a:lnTo>
                <a:close/>
              </a:path>
            </a:pathLst>
          </a:custGeom>
          <a:solidFill>
            <a:srgbClr val="192854"/>
          </a:solidFill>
          <a:ln w="12700">
            <a:miter lim="400000"/>
          </a:ln>
        </p:spPr>
        <p:txBody>
          <a:bodyPr lIns="0" tIns="0" rIns="0" bIns="0"/>
          <a:lstStyle/>
          <a:p>
            <a:pPr/>
          </a:p>
        </p:txBody>
      </p:sp>
      <p:sp>
        <p:nvSpPr>
          <p:cNvPr id="1242" name="Google Shape;887;p128"/>
          <p:cNvSpPr txBox="1"/>
          <p:nvPr>
            <p:ph type="body" sz="quarter" idx="4294967295"/>
          </p:nvPr>
        </p:nvSpPr>
        <p:spPr>
          <a:xfrm>
            <a:off x="-1800" y="1977992"/>
            <a:ext cx="9147600" cy="718501"/>
          </a:xfrm>
          <a:prstGeom prst="rect">
            <a:avLst/>
          </a:prstGeom>
        </p:spPr>
        <p:txBody>
          <a:bodyPr anchor="ctr"/>
          <a:lstStyle>
            <a:lvl1pPr marL="0" indent="0" algn="ctr" defTabSz="676655">
              <a:lnSpc>
                <a:spcPct val="100000"/>
              </a:lnSpc>
              <a:buSzTx/>
              <a:buNone/>
              <a:defRPr sz="3552">
                <a:solidFill>
                  <a:srgbClr val="FFFFFF"/>
                </a:solidFill>
                <a:latin typeface="Roboto Slab"/>
                <a:ea typeface="Roboto Slab"/>
                <a:cs typeface="Roboto Slab"/>
                <a:sym typeface="Roboto Slab"/>
              </a:defRPr>
            </a:lvl1pPr>
          </a:lstStyle>
          <a:p>
            <a:pPr/>
            <a:r>
              <a:t>Using branches / deployments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6" name="Google Shape;893;p129"/>
          <p:cNvSpPr txBox="1"/>
          <p:nvPr>
            <p:ph type="title"/>
          </p:nvPr>
        </p:nvSpPr>
        <p:spPr>
          <a:xfrm>
            <a:off x="369725" y="59400"/>
            <a:ext cx="8005499" cy="1260601"/>
          </a:xfrm>
          <a:prstGeom prst="rect">
            <a:avLst/>
          </a:prstGeom>
        </p:spPr>
        <p:txBody>
          <a:bodyPr/>
          <a:lstStyle/>
          <a:p>
            <a:pPr/>
            <a:r>
              <a:t>Pact Broker BDM - Pact publication</a:t>
            </a:r>
          </a:p>
        </p:txBody>
      </p:sp>
      <p:pic>
        <p:nvPicPr>
          <p:cNvPr id="1247" name="Google Shape;894;p129" descr="Google Shape;894;p129"/>
          <p:cNvPicPr>
            <a:picLocks noChangeAspect="1"/>
          </p:cNvPicPr>
          <p:nvPr/>
        </p:nvPicPr>
        <p:blipFill>
          <a:blip r:embed="rId2">
            <a:extLst/>
          </a:blip>
          <a:stretch>
            <a:fillRect/>
          </a:stretch>
        </p:blipFill>
        <p:spPr>
          <a:xfrm>
            <a:off x="198924" y="829126"/>
            <a:ext cx="8400413" cy="4060200"/>
          </a:xfrm>
          <a:prstGeom prst="rect">
            <a:avLst/>
          </a:prstGeom>
          <a:ln w="12700">
            <a:miter lim="400000"/>
          </a:ln>
        </p:spPr>
      </p:pic>
      <p:sp>
        <p:nvSpPr>
          <p:cNvPr id="1248" name="Google Shape;895;p129"/>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sp>
        <p:nvSpPr>
          <p:cNvPr id="1249" name="Google Shape;1097;p155"/>
          <p:cNvSpPr/>
          <p:nvPr/>
        </p:nvSpPr>
        <p:spPr>
          <a:xfrm>
            <a:off x="729460" y="4102979"/>
            <a:ext cx="621144" cy="37332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704087">
              <a:defRPr sz="1078"/>
            </a:lvl1pPr>
          </a:lstStyle>
          <a:p>
            <a:pPr/>
            <a:r>
              <a:t>Branch</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1" name="Google Shape;900;p130"/>
          <p:cNvSpPr txBox="1"/>
          <p:nvPr>
            <p:ph type="title"/>
          </p:nvPr>
        </p:nvSpPr>
        <p:spPr>
          <a:xfrm>
            <a:off x="369725" y="59400"/>
            <a:ext cx="8005499" cy="1260601"/>
          </a:xfrm>
          <a:prstGeom prst="rect">
            <a:avLst/>
          </a:prstGeom>
        </p:spPr>
        <p:txBody>
          <a:bodyPr/>
          <a:lstStyle/>
          <a:p>
            <a:pPr/>
            <a:r>
              <a:t>Pact Broker BDM - with verification results</a:t>
            </a:r>
          </a:p>
        </p:txBody>
      </p:sp>
      <p:pic>
        <p:nvPicPr>
          <p:cNvPr id="1252" name="Google Shape;901;p130" descr="Google Shape;901;p130"/>
          <p:cNvPicPr>
            <a:picLocks noChangeAspect="1"/>
          </p:cNvPicPr>
          <p:nvPr/>
        </p:nvPicPr>
        <p:blipFill>
          <a:blip r:embed="rId2">
            <a:extLst/>
          </a:blip>
          <a:stretch>
            <a:fillRect/>
          </a:stretch>
        </p:blipFill>
        <p:spPr>
          <a:xfrm>
            <a:off x="198924" y="829126"/>
            <a:ext cx="8400413" cy="4060200"/>
          </a:xfrm>
          <a:prstGeom prst="rect">
            <a:avLst/>
          </a:prstGeom>
          <a:ln w="12700">
            <a:miter lim="400000"/>
          </a:ln>
        </p:spPr>
      </p:pic>
      <p:sp>
        <p:nvSpPr>
          <p:cNvPr id="1253" name="Google Shape;1097;p155"/>
          <p:cNvSpPr/>
          <p:nvPr/>
        </p:nvSpPr>
        <p:spPr>
          <a:xfrm>
            <a:off x="729460" y="4102979"/>
            <a:ext cx="621144" cy="37332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704087">
              <a:defRPr sz="1078"/>
            </a:lvl1pPr>
          </a:lstStyle>
          <a:p>
            <a:pPr/>
            <a:r>
              <a:t>Branch</a:t>
            </a:r>
          </a:p>
        </p:txBody>
      </p:sp>
      <p:sp>
        <p:nvSpPr>
          <p:cNvPr id="1254" name="Google Shape;1097;p155"/>
          <p:cNvSpPr/>
          <p:nvPr/>
        </p:nvSpPr>
        <p:spPr>
          <a:xfrm>
            <a:off x="7470488" y="4102979"/>
            <a:ext cx="621145" cy="37332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704087">
              <a:defRPr sz="1078"/>
            </a:lvl1pPr>
          </a:lstStyle>
          <a:p>
            <a:pPr/>
            <a:r>
              <a:t>Branch</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6" name="Google Shape;906;p131"/>
          <p:cNvSpPr txBox="1"/>
          <p:nvPr>
            <p:ph type="title"/>
          </p:nvPr>
        </p:nvSpPr>
        <p:spPr>
          <a:xfrm>
            <a:off x="369725" y="59400"/>
            <a:ext cx="8005499" cy="1260601"/>
          </a:xfrm>
          <a:prstGeom prst="rect">
            <a:avLst/>
          </a:prstGeom>
        </p:spPr>
        <p:txBody>
          <a:bodyPr/>
          <a:lstStyle/>
          <a:p>
            <a:pPr/>
            <a:r>
              <a:t>Pact Broker Class diagram</a:t>
            </a:r>
          </a:p>
        </p:txBody>
      </p:sp>
      <p:pic>
        <p:nvPicPr>
          <p:cNvPr id="1257" name="Google Shape;907;p131" descr="Google Shape;907;p131"/>
          <p:cNvPicPr>
            <a:picLocks noChangeAspect="1"/>
          </p:cNvPicPr>
          <p:nvPr/>
        </p:nvPicPr>
        <p:blipFill>
          <a:blip r:embed="rId2">
            <a:extLst/>
          </a:blip>
          <a:stretch>
            <a:fillRect/>
          </a:stretch>
        </p:blipFill>
        <p:spPr>
          <a:xfrm>
            <a:off x="1554075" y="840374"/>
            <a:ext cx="6035851" cy="4303126"/>
          </a:xfrm>
          <a:prstGeom prst="rect">
            <a:avLst/>
          </a:prstGeom>
          <a:ln w="12700">
            <a:miter lim="400000"/>
          </a:ln>
        </p:spPr>
      </p:pic>
      <p:sp>
        <p:nvSpPr>
          <p:cNvPr id="1258" name="Google Shape;1097;p155"/>
          <p:cNvSpPr/>
          <p:nvPr/>
        </p:nvSpPr>
        <p:spPr>
          <a:xfrm>
            <a:off x="6661849" y="2697098"/>
            <a:ext cx="621145" cy="37332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704087">
              <a:defRPr sz="1078"/>
            </a:lvl1pPr>
          </a:lstStyle>
          <a:p>
            <a:pPr/>
            <a:r>
              <a:t>Branch</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0" name="Google Shape;912;p132"/>
          <p:cNvSpPr txBox="1"/>
          <p:nvPr/>
        </p:nvSpPr>
        <p:spPr>
          <a:xfrm>
            <a:off x="151147" y="12622"/>
            <a:ext cx="2949002" cy="3606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200">
                <a:solidFill>
                  <a:srgbClr val="FFFFFF"/>
                </a:solidFill>
                <a:latin typeface="Open Sans"/>
                <a:ea typeface="Open Sans"/>
                <a:cs typeface="Open Sans"/>
                <a:sym typeface="Open Sans"/>
              </a:defRPr>
            </a:lvl1pPr>
          </a:lstStyle>
          <a:p>
            <a:pPr/>
            <a:r>
              <a:t>WHAT WE ARE KNOWN FOR</a:t>
            </a:r>
          </a:p>
        </p:txBody>
      </p:sp>
      <p:sp>
        <p:nvSpPr>
          <p:cNvPr id="1261" name="Google Shape;913;p132"/>
          <p:cNvSpPr txBox="1"/>
          <p:nvPr>
            <p:ph type="sldNum" sz="quarter" idx="4294967295"/>
          </p:nvPr>
        </p:nvSpPr>
        <p:spPr>
          <a:xfrm>
            <a:off x="64366" y="4736950"/>
            <a:ext cx="322687" cy="322551"/>
          </a:xfrm>
          <a:prstGeom prst="rect">
            <a:avLst/>
          </a:prstGeom>
          <a:extLst>
            <a:ext uri="{C572A759-6A51-4108-AA02-DFA0A04FC94B}">
              <ma14:wrappingTextBoxFlag xmlns:ma14="http://schemas.microsoft.com/office/mac/drawingml/2011/main" val="1"/>
            </a:ext>
          </a:extLst>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
        <p:nvSpPr>
          <p:cNvPr id="1262" name="Google Shape;915;p132"/>
          <p:cNvSpPr/>
          <p:nvPr/>
        </p:nvSpPr>
        <p:spPr>
          <a:xfrm rot="10800000">
            <a:off x="4974249" y="1591199"/>
            <a:ext cx="332401" cy="218701"/>
          </a:xfrm>
          <a:prstGeom prst="triangle">
            <a:avLst/>
          </a:prstGeom>
          <a:solidFill>
            <a:srgbClr val="FFFFFF"/>
          </a:solidFill>
          <a:ln>
            <a:solidFill>
              <a:srgbClr val="FFFFFF"/>
            </a:solidFill>
          </a:ln>
        </p:spPr>
        <p:txBody>
          <a:bodyPr lIns="0" tIns="0" rIns="0" bIns="0" anchor="ctr"/>
          <a:lstStyle/>
          <a:p>
            <a:pPr/>
          </a:p>
        </p:txBody>
      </p:sp>
      <p:sp>
        <p:nvSpPr>
          <p:cNvPr id="1263" name="Google Shape;916;p132"/>
          <p:cNvSpPr txBox="1"/>
          <p:nvPr/>
        </p:nvSpPr>
        <p:spPr>
          <a:xfrm>
            <a:off x="86126" y="-133"/>
            <a:ext cx="2949002" cy="360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1200">
                <a:solidFill>
                  <a:srgbClr val="FFFFFF"/>
                </a:solidFill>
                <a:latin typeface="Roboto"/>
                <a:ea typeface="Roboto"/>
                <a:cs typeface="Roboto"/>
                <a:sym typeface="Roboto"/>
              </a:defRPr>
            </a:lvl1pPr>
          </a:lstStyle>
          <a:p>
            <a:pPr/>
            <a:r>
              <a:t>Using Tags</a:t>
            </a:r>
          </a:p>
        </p:txBody>
      </p:sp>
      <p:sp>
        <p:nvSpPr>
          <p:cNvPr id="1264" name="Google Shape;917;p132"/>
          <p:cNvSpPr txBox="1"/>
          <p:nvPr>
            <p:ph type="body" idx="1"/>
          </p:nvPr>
        </p:nvSpPr>
        <p:spPr>
          <a:xfrm>
            <a:off x="369725" y="1320025"/>
            <a:ext cx="8093100" cy="3184201"/>
          </a:xfrm>
          <a:prstGeom prst="rect">
            <a:avLst/>
          </a:prstGeom>
        </p:spPr>
        <p:txBody>
          <a:bodyPr/>
          <a:lstStyle/>
          <a:p>
            <a:pPr marL="429768" indent="-334263" defTabSz="859536">
              <a:buClr>
                <a:srgbClr val="353737"/>
              </a:buClr>
              <a:buSzPts val="1800"/>
              <a:buChar char="●"/>
              <a:defRPr sz="1879">
                <a:solidFill>
                  <a:srgbClr val="353737"/>
                </a:solidFill>
              </a:defRPr>
            </a:pPr>
            <a:r>
              <a:t>Branches in the Pact Broker are designed to model repository (git, svn etc) branches</a:t>
            </a:r>
          </a:p>
          <a:p>
            <a:pPr marL="429768" indent="-334263" defTabSz="859536">
              <a:buClr>
                <a:srgbClr val="353737"/>
              </a:buClr>
              <a:buSzPts val="1800"/>
              <a:buChar char="●"/>
              <a:defRPr sz="1879">
                <a:solidFill>
                  <a:srgbClr val="353737"/>
                </a:solidFill>
              </a:defRPr>
            </a:pPr>
            <a:r>
              <a:t>Belong to pacticipant (application) version resources in the Pact Broker</a:t>
            </a:r>
          </a:p>
          <a:p>
            <a:pPr marL="429768" indent="-334263" defTabSz="859536">
              <a:spcBef>
                <a:spcPts val="900"/>
              </a:spcBef>
              <a:buClr>
                <a:srgbClr val="353737"/>
              </a:buClr>
              <a:buSzPts val="1800"/>
              <a:buChar char="●"/>
              <a:defRPr sz="1879">
                <a:solidFill>
                  <a:srgbClr val="353737"/>
                </a:solidFill>
              </a:defRPr>
            </a:pPr>
            <a:r>
              <a:t>Tell us metadata about the pacticipant version</a:t>
            </a:r>
          </a:p>
          <a:p>
            <a:pPr lvl="1" marL="859536" indent="-334263" defTabSz="859536">
              <a:spcBef>
                <a:spcPts val="900"/>
              </a:spcBef>
              <a:buClr>
                <a:srgbClr val="353737"/>
              </a:buClr>
              <a:buSzPts val="1800"/>
              <a:buChar char="○"/>
              <a:defRPr sz="1879">
                <a:solidFill>
                  <a:srgbClr val="353737"/>
                </a:solidFill>
              </a:defRPr>
            </a:pPr>
            <a:r>
              <a:t>Git branch eg. “master”, “feat/xyz”</a:t>
            </a:r>
          </a:p>
          <a:p>
            <a:pPr marL="429768" indent="-334263" defTabSz="859536">
              <a:spcBef>
                <a:spcPts val="900"/>
              </a:spcBef>
              <a:buClr>
                <a:srgbClr val="353737"/>
              </a:buClr>
              <a:buSzPts val="1800"/>
              <a:buChar char="●"/>
              <a:defRPr sz="1879">
                <a:solidFill>
                  <a:srgbClr val="353737"/>
                </a:solidFill>
              </a:defRPr>
            </a:pPr>
            <a:r>
              <a:t>A pacticipant version in the Pact Broker should map 1:1 to a commit in your repository. To facilitate this, the version number used to publish pacts and verification results should either </a:t>
            </a:r>
            <a:r>
              <a:rPr i="1">
                <a:solidFill>
                  <a:srgbClr val="000000"/>
                </a:solidFill>
                <a:hlinkClick r:id="rId2" invalidUrl="" action="" tgtFrame="" tooltip="" history="1" highlightClick="0" endSnd="0"/>
              </a:rPr>
              <a:t>be</a:t>
            </a:r>
            <a:r>
              <a:rPr>
                <a:solidFill>
                  <a:srgbClr val="000000"/>
                </a:solidFill>
                <a:hlinkClick r:id="rId2" invalidUrl="" action="" tgtFrame="" tooltip="" history="1" highlightClick="0" endSnd="0"/>
              </a:rPr>
              <a:t> or </a:t>
            </a:r>
            <a:r>
              <a:rPr i="1">
                <a:solidFill>
                  <a:srgbClr val="000000"/>
                </a:solidFill>
                <a:hlinkClick r:id="rId2" invalidUrl="" action="" tgtFrame="" tooltip="" history="1" highlightClick="0" endSnd="0"/>
              </a:rPr>
              <a:t>contain</a:t>
            </a:r>
            <a:r>
              <a:rPr>
                <a:solidFill>
                  <a:srgbClr val="000000"/>
                </a:solidFill>
                <a:hlinkClick r:id="rId2" invalidUrl="" action="" tgtFrame="" tooltip="" history="1" highlightClick="0" endSnd="0"/>
              </a:rPr>
              <a:t> the commit</a:t>
            </a:r>
            <a:r>
              <a:t>.</a:t>
            </a:r>
          </a:p>
        </p:txBody>
      </p:sp>
      <p:sp>
        <p:nvSpPr>
          <p:cNvPr id="1265" name="Google Shape;918;p132"/>
          <p:cNvSpPr txBox="1"/>
          <p:nvPr>
            <p:ph type="title"/>
          </p:nvPr>
        </p:nvSpPr>
        <p:spPr>
          <a:xfrm>
            <a:off x="369725" y="59400"/>
            <a:ext cx="8005499" cy="1260601"/>
          </a:xfrm>
          <a:prstGeom prst="rect">
            <a:avLst/>
          </a:prstGeom>
        </p:spPr>
        <p:txBody>
          <a:bodyPr/>
          <a:lstStyle/>
          <a:p>
            <a:pPr/>
            <a:r>
              <a:t>What are branches?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1" name="Google Shape;632;p88"/>
          <p:cNvSpPr txBox="1"/>
          <p:nvPr>
            <p:ph type="title"/>
          </p:nvPr>
        </p:nvSpPr>
        <p:spPr>
          <a:xfrm>
            <a:off x="311699" y="360774"/>
            <a:ext cx="8520602" cy="4551302"/>
          </a:xfrm>
          <a:prstGeom prst="rect">
            <a:avLst/>
          </a:prstGeom>
        </p:spPr>
        <p:txBody>
          <a:bodyPr/>
          <a:lstStyle/>
          <a:p>
            <a:pPr/>
            <a:r>
              <a:t>Writing good Pact tests </a:t>
            </a:r>
          </a:p>
          <a:p>
            <a:pPr/>
            <a:r>
              <a:t>is the difference between a </a:t>
            </a:r>
          </a:p>
          <a:p>
            <a:pPr/>
            <a:r>
              <a:t>useful Pact implementation </a:t>
            </a:r>
          </a:p>
          <a:p>
            <a:pPr/>
            <a:r>
              <a:t>and one which makes everyone wish they’d stuck with integration tests.</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7" name="Google Shape;912;p132"/>
          <p:cNvSpPr txBox="1"/>
          <p:nvPr/>
        </p:nvSpPr>
        <p:spPr>
          <a:xfrm>
            <a:off x="151147" y="12622"/>
            <a:ext cx="2949002" cy="3606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200">
                <a:solidFill>
                  <a:srgbClr val="FFFFFF"/>
                </a:solidFill>
                <a:latin typeface="Open Sans"/>
                <a:ea typeface="Open Sans"/>
                <a:cs typeface="Open Sans"/>
                <a:sym typeface="Open Sans"/>
              </a:defRPr>
            </a:lvl1pPr>
          </a:lstStyle>
          <a:p>
            <a:pPr/>
            <a:r>
              <a:t>WHAT WE ARE KNOWN FOR</a:t>
            </a:r>
          </a:p>
        </p:txBody>
      </p:sp>
      <p:sp>
        <p:nvSpPr>
          <p:cNvPr id="1268" name="Google Shape;913;p132"/>
          <p:cNvSpPr txBox="1"/>
          <p:nvPr>
            <p:ph type="sldNum" sz="quarter" idx="4294967295"/>
          </p:nvPr>
        </p:nvSpPr>
        <p:spPr>
          <a:xfrm>
            <a:off x="64366" y="4736950"/>
            <a:ext cx="322687" cy="322551"/>
          </a:xfrm>
          <a:prstGeom prst="rect">
            <a:avLst/>
          </a:prstGeom>
          <a:extLst>
            <a:ext uri="{C572A759-6A51-4108-AA02-DFA0A04FC94B}">
              <ma14:wrappingTextBoxFlag xmlns:ma14="http://schemas.microsoft.com/office/mac/drawingml/2011/main" val="1"/>
            </a:ext>
          </a:extLst>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
        <p:nvSpPr>
          <p:cNvPr id="1269" name="Google Shape;915;p132"/>
          <p:cNvSpPr/>
          <p:nvPr/>
        </p:nvSpPr>
        <p:spPr>
          <a:xfrm rot="10800000">
            <a:off x="4974249" y="1591199"/>
            <a:ext cx="332401" cy="218701"/>
          </a:xfrm>
          <a:prstGeom prst="triangle">
            <a:avLst/>
          </a:prstGeom>
          <a:solidFill>
            <a:srgbClr val="FFFFFF"/>
          </a:solidFill>
          <a:ln>
            <a:solidFill>
              <a:srgbClr val="FFFFFF"/>
            </a:solidFill>
          </a:ln>
        </p:spPr>
        <p:txBody>
          <a:bodyPr lIns="0" tIns="0" rIns="0" bIns="0" anchor="ctr"/>
          <a:lstStyle/>
          <a:p>
            <a:pPr/>
          </a:p>
        </p:txBody>
      </p:sp>
      <p:sp>
        <p:nvSpPr>
          <p:cNvPr id="1270" name="Google Shape;916;p132"/>
          <p:cNvSpPr txBox="1"/>
          <p:nvPr/>
        </p:nvSpPr>
        <p:spPr>
          <a:xfrm>
            <a:off x="86126" y="-133"/>
            <a:ext cx="2949002" cy="360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1200">
                <a:solidFill>
                  <a:srgbClr val="FFFFFF"/>
                </a:solidFill>
                <a:latin typeface="Roboto"/>
                <a:ea typeface="Roboto"/>
                <a:cs typeface="Roboto"/>
                <a:sym typeface="Roboto"/>
              </a:defRPr>
            </a:lvl1pPr>
          </a:lstStyle>
          <a:p>
            <a:pPr/>
            <a:r>
              <a:t>Using Tags</a:t>
            </a:r>
          </a:p>
        </p:txBody>
      </p:sp>
      <p:sp>
        <p:nvSpPr>
          <p:cNvPr id="1271" name="Google Shape;917;p132"/>
          <p:cNvSpPr txBox="1"/>
          <p:nvPr>
            <p:ph type="body" idx="1"/>
          </p:nvPr>
        </p:nvSpPr>
        <p:spPr>
          <a:xfrm>
            <a:off x="369725" y="1320025"/>
            <a:ext cx="8093100" cy="3184201"/>
          </a:xfrm>
          <a:prstGeom prst="rect">
            <a:avLst/>
          </a:prstGeom>
        </p:spPr>
        <p:txBody>
          <a:bodyPr/>
          <a:lstStyle/>
          <a:p>
            <a:pPr marL="443484" indent="-344931" defTabSz="886968">
              <a:buClr>
                <a:srgbClr val="353737"/>
              </a:buClr>
              <a:buSzPts val="1900"/>
              <a:buChar char="●"/>
              <a:defRPr sz="1940">
                <a:solidFill>
                  <a:srgbClr val="353737"/>
                </a:solidFill>
              </a:defRPr>
            </a:pPr>
            <a:r>
              <a:t>For can-i-deploy to work correctly, every team and the Pact Broker must have the same shared understanding of what an "environment" is</a:t>
            </a:r>
          </a:p>
          <a:p>
            <a:pPr marL="443484" indent="-344931" defTabSz="886968">
              <a:buClr>
                <a:srgbClr val="353737"/>
              </a:buClr>
              <a:buSzPts val="1900"/>
              <a:buChar char="●"/>
              <a:defRPr sz="1940">
                <a:solidFill>
                  <a:srgbClr val="353737"/>
                </a:solidFill>
              </a:defRPr>
            </a:pPr>
            <a:r>
              <a:t>The Pact Broker needs to know which versions of each application are in each environment so it can return the correct pacts for verification and determine whether a particular application version is </a:t>
            </a:r>
            <a:r>
              <a:rPr>
                <a:solidFill>
                  <a:srgbClr val="000000"/>
                </a:solidFill>
                <a:hlinkClick r:id="rId2" invalidUrl="" action="" tgtFrame="" tooltip="" history="1" highlightClick="0" endSnd="0"/>
              </a:rPr>
              <a:t>safe to deploy</a:t>
            </a:r>
            <a:r>
              <a:t>.</a:t>
            </a:r>
          </a:p>
          <a:p>
            <a:pPr marL="443484" indent="-344931" defTabSz="886968">
              <a:buClr>
                <a:srgbClr val="353737"/>
              </a:buClr>
              <a:buSzPts val="1900"/>
              <a:buChar char="●"/>
              <a:defRPr sz="1940">
                <a:solidFill>
                  <a:srgbClr val="353737"/>
                </a:solidFill>
              </a:defRPr>
            </a:pPr>
            <a:r>
              <a:t>The environments should mirror your organisations environments in which you will target for deployments</a:t>
            </a:r>
          </a:p>
          <a:p>
            <a:pPr marL="443484" indent="-344931" defTabSz="886968">
              <a:buClr>
                <a:srgbClr val="353737"/>
              </a:buClr>
              <a:buSzPts val="1900"/>
              <a:buChar char="●"/>
              <a:defRPr sz="1940">
                <a:solidFill>
                  <a:srgbClr val="353737"/>
                </a:solidFill>
              </a:defRPr>
            </a:pPr>
            <a:r>
              <a:t>You can set these up in the Pact Broker/Pactflow</a:t>
            </a:r>
          </a:p>
        </p:txBody>
      </p:sp>
      <p:sp>
        <p:nvSpPr>
          <p:cNvPr id="1272" name="Google Shape;918;p132"/>
          <p:cNvSpPr txBox="1"/>
          <p:nvPr>
            <p:ph type="title"/>
          </p:nvPr>
        </p:nvSpPr>
        <p:spPr>
          <a:xfrm>
            <a:off x="369725" y="59400"/>
            <a:ext cx="8005499" cy="1260601"/>
          </a:xfrm>
          <a:prstGeom prst="rect">
            <a:avLst/>
          </a:prstGeom>
        </p:spPr>
        <p:txBody>
          <a:bodyPr/>
          <a:lstStyle/>
          <a:p>
            <a:pPr/>
            <a:r>
              <a:t>What are environments?</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4" name="Google Shape;923;p133"/>
          <p:cNvSpPr txBox="1"/>
          <p:nvPr/>
        </p:nvSpPr>
        <p:spPr>
          <a:xfrm>
            <a:off x="151147" y="12622"/>
            <a:ext cx="2949002" cy="3606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200">
                <a:solidFill>
                  <a:srgbClr val="FFFFFF"/>
                </a:solidFill>
                <a:latin typeface="Open Sans"/>
                <a:ea typeface="Open Sans"/>
                <a:cs typeface="Open Sans"/>
                <a:sym typeface="Open Sans"/>
              </a:defRPr>
            </a:lvl1pPr>
          </a:lstStyle>
          <a:p>
            <a:pPr/>
            <a:r>
              <a:t>WHAT WE ARE KNOWN FOR</a:t>
            </a:r>
          </a:p>
        </p:txBody>
      </p:sp>
      <p:sp>
        <p:nvSpPr>
          <p:cNvPr id="1275" name="Google Shape;924;p133"/>
          <p:cNvSpPr txBox="1"/>
          <p:nvPr>
            <p:ph type="sldNum" sz="quarter" idx="4294967295"/>
          </p:nvPr>
        </p:nvSpPr>
        <p:spPr>
          <a:xfrm>
            <a:off x="64366" y="4736950"/>
            <a:ext cx="322687" cy="322551"/>
          </a:xfrm>
          <a:prstGeom prst="rect">
            <a:avLst/>
          </a:prstGeom>
          <a:extLst>
            <a:ext uri="{C572A759-6A51-4108-AA02-DFA0A04FC94B}">
              <ma14:wrappingTextBoxFlag xmlns:ma14="http://schemas.microsoft.com/office/mac/drawingml/2011/main" val="1"/>
            </a:ext>
          </a:extLst>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
        <p:nvSpPr>
          <p:cNvPr id="1276" name="Google Shape;926;p133"/>
          <p:cNvSpPr/>
          <p:nvPr/>
        </p:nvSpPr>
        <p:spPr>
          <a:xfrm rot="10800000">
            <a:off x="4974249" y="1591199"/>
            <a:ext cx="332401" cy="218701"/>
          </a:xfrm>
          <a:prstGeom prst="triangle">
            <a:avLst/>
          </a:prstGeom>
          <a:solidFill>
            <a:srgbClr val="FFFFFF"/>
          </a:solidFill>
          <a:ln>
            <a:solidFill>
              <a:srgbClr val="FFFFFF"/>
            </a:solidFill>
          </a:ln>
        </p:spPr>
        <p:txBody>
          <a:bodyPr lIns="0" tIns="0" rIns="0" bIns="0" anchor="ctr"/>
          <a:lstStyle/>
          <a:p>
            <a:pPr/>
          </a:p>
        </p:txBody>
      </p:sp>
      <p:sp>
        <p:nvSpPr>
          <p:cNvPr id="1277" name="Google Shape;927;p133"/>
          <p:cNvSpPr txBox="1"/>
          <p:nvPr/>
        </p:nvSpPr>
        <p:spPr>
          <a:xfrm>
            <a:off x="86126" y="-133"/>
            <a:ext cx="2949002" cy="360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1200">
                <a:solidFill>
                  <a:srgbClr val="FFFFFF"/>
                </a:solidFill>
                <a:latin typeface="Roboto"/>
                <a:ea typeface="Roboto"/>
                <a:cs typeface="Roboto"/>
                <a:sym typeface="Roboto"/>
              </a:defRPr>
            </a:lvl1pPr>
          </a:lstStyle>
          <a:p>
            <a:pPr/>
            <a:r>
              <a:t>Using Tags</a:t>
            </a:r>
          </a:p>
        </p:txBody>
      </p:sp>
      <p:sp>
        <p:nvSpPr>
          <p:cNvPr id="1278" name="Google Shape;928;p133"/>
          <p:cNvSpPr txBox="1"/>
          <p:nvPr>
            <p:ph type="title"/>
          </p:nvPr>
        </p:nvSpPr>
        <p:spPr>
          <a:xfrm>
            <a:off x="369725" y="59400"/>
            <a:ext cx="8005499" cy="1260601"/>
          </a:xfrm>
          <a:prstGeom prst="rect">
            <a:avLst/>
          </a:prstGeom>
        </p:spPr>
        <p:txBody>
          <a:bodyPr/>
          <a:lstStyle/>
          <a:p>
            <a:pPr/>
            <a:r>
              <a:t>When are branches created?</a:t>
            </a:r>
          </a:p>
        </p:txBody>
      </p:sp>
      <p:sp>
        <p:nvSpPr>
          <p:cNvPr id="1279" name="Google Shape;929;p133"/>
          <p:cNvSpPr txBox="1"/>
          <p:nvPr>
            <p:ph type="body" idx="1"/>
          </p:nvPr>
        </p:nvSpPr>
        <p:spPr>
          <a:xfrm>
            <a:off x="369725" y="1320025"/>
            <a:ext cx="8093100" cy="3184201"/>
          </a:xfrm>
          <a:prstGeom prst="rect">
            <a:avLst/>
          </a:prstGeom>
        </p:spPr>
        <p:txBody>
          <a:bodyPr/>
          <a:lstStyle/>
          <a:p>
            <a:pPr>
              <a:buClr>
                <a:srgbClr val="353737"/>
              </a:buClr>
              <a:buChar char="●"/>
              <a:defRPr>
                <a:solidFill>
                  <a:srgbClr val="353737"/>
                </a:solidFill>
              </a:defRPr>
            </a:pPr>
            <a:r>
              <a:t>During pact publication - this tells us which branch the pacticipant version (and hence, the pact) was published from</a:t>
            </a:r>
          </a:p>
          <a:p>
            <a:pPr>
              <a:spcBef>
                <a:spcPts val="1000"/>
              </a:spcBef>
              <a:buClr>
                <a:srgbClr val="353737"/>
              </a:buClr>
              <a:buChar char="●"/>
              <a:defRPr>
                <a:solidFill>
                  <a:srgbClr val="353737"/>
                </a:solidFill>
              </a:defRPr>
            </a:pPr>
            <a:r>
              <a:t>During verification results publication - this tells us which branch the pacticipant version(and hence, the verification results) were published from</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1" name="Google Shape;923;p133"/>
          <p:cNvSpPr txBox="1"/>
          <p:nvPr/>
        </p:nvSpPr>
        <p:spPr>
          <a:xfrm>
            <a:off x="151147" y="12622"/>
            <a:ext cx="2949002" cy="3606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200">
                <a:solidFill>
                  <a:srgbClr val="FFFFFF"/>
                </a:solidFill>
                <a:latin typeface="Open Sans"/>
                <a:ea typeface="Open Sans"/>
                <a:cs typeface="Open Sans"/>
                <a:sym typeface="Open Sans"/>
              </a:defRPr>
            </a:lvl1pPr>
          </a:lstStyle>
          <a:p>
            <a:pPr/>
            <a:r>
              <a:t>WHAT WE ARE KNOWN FOR</a:t>
            </a:r>
          </a:p>
        </p:txBody>
      </p:sp>
      <p:sp>
        <p:nvSpPr>
          <p:cNvPr id="1282" name="Google Shape;924;p133"/>
          <p:cNvSpPr txBox="1"/>
          <p:nvPr>
            <p:ph type="sldNum" sz="quarter" idx="4294967295"/>
          </p:nvPr>
        </p:nvSpPr>
        <p:spPr>
          <a:xfrm>
            <a:off x="64366" y="4736950"/>
            <a:ext cx="322687" cy="322551"/>
          </a:xfrm>
          <a:prstGeom prst="rect">
            <a:avLst/>
          </a:prstGeom>
          <a:extLst>
            <a:ext uri="{C572A759-6A51-4108-AA02-DFA0A04FC94B}">
              <ma14:wrappingTextBoxFlag xmlns:ma14="http://schemas.microsoft.com/office/mac/drawingml/2011/main" val="1"/>
            </a:ext>
          </a:extLst>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
        <p:nvSpPr>
          <p:cNvPr id="1283" name="Google Shape;926;p133"/>
          <p:cNvSpPr/>
          <p:nvPr/>
        </p:nvSpPr>
        <p:spPr>
          <a:xfrm rot="10800000">
            <a:off x="4974249" y="1591199"/>
            <a:ext cx="332401" cy="218701"/>
          </a:xfrm>
          <a:prstGeom prst="triangle">
            <a:avLst/>
          </a:prstGeom>
          <a:solidFill>
            <a:srgbClr val="FFFFFF"/>
          </a:solidFill>
          <a:ln>
            <a:solidFill>
              <a:srgbClr val="FFFFFF"/>
            </a:solidFill>
          </a:ln>
        </p:spPr>
        <p:txBody>
          <a:bodyPr lIns="0" tIns="0" rIns="0" bIns="0" anchor="ctr"/>
          <a:lstStyle/>
          <a:p>
            <a:pPr/>
          </a:p>
        </p:txBody>
      </p:sp>
      <p:sp>
        <p:nvSpPr>
          <p:cNvPr id="1284" name="Google Shape;927;p133"/>
          <p:cNvSpPr txBox="1"/>
          <p:nvPr/>
        </p:nvSpPr>
        <p:spPr>
          <a:xfrm>
            <a:off x="86126" y="-133"/>
            <a:ext cx="2949002" cy="360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1200">
                <a:solidFill>
                  <a:srgbClr val="FFFFFF"/>
                </a:solidFill>
                <a:latin typeface="Roboto"/>
                <a:ea typeface="Roboto"/>
                <a:cs typeface="Roboto"/>
                <a:sym typeface="Roboto"/>
              </a:defRPr>
            </a:lvl1pPr>
          </a:lstStyle>
          <a:p>
            <a:pPr/>
            <a:r>
              <a:t>Using Tags</a:t>
            </a:r>
          </a:p>
        </p:txBody>
      </p:sp>
      <p:sp>
        <p:nvSpPr>
          <p:cNvPr id="1285" name="Google Shape;928;p133"/>
          <p:cNvSpPr txBox="1"/>
          <p:nvPr>
            <p:ph type="title"/>
          </p:nvPr>
        </p:nvSpPr>
        <p:spPr>
          <a:xfrm>
            <a:off x="369725" y="59400"/>
            <a:ext cx="8005499" cy="1260601"/>
          </a:xfrm>
          <a:prstGeom prst="rect">
            <a:avLst/>
          </a:prstGeom>
        </p:spPr>
        <p:txBody>
          <a:bodyPr/>
          <a:lstStyle/>
          <a:p>
            <a:pPr/>
            <a:r>
              <a:t>When are deployments recorded?</a:t>
            </a:r>
          </a:p>
        </p:txBody>
      </p:sp>
      <p:sp>
        <p:nvSpPr>
          <p:cNvPr id="1286" name="Google Shape;929;p133"/>
          <p:cNvSpPr txBox="1"/>
          <p:nvPr>
            <p:ph type="body" idx="1"/>
          </p:nvPr>
        </p:nvSpPr>
        <p:spPr>
          <a:xfrm>
            <a:off x="369725" y="1320025"/>
            <a:ext cx="8093100" cy="3184201"/>
          </a:xfrm>
          <a:prstGeom prst="rect">
            <a:avLst/>
          </a:prstGeom>
        </p:spPr>
        <p:txBody>
          <a:bodyPr/>
          <a:lstStyle/>
          <a:p>
            <a:pPr marL="411479" indent="-320039" defTabSz="822959">
              <a:spcBef>
                <a:spcPts val="900"/>
              </a:spcBef>
              <a:buClr>
                <a:srgbClr val="353737"/>
              </a:buClr>
              <a:buSzPts val="1700"/>
              <a:buChar char="●"/>
              <a:defRPr sz="1800">
                <a:solidFill>
                  <a:srgbClr val="353737"/>
                </a:solidFill>
              </a:defRPr>
            </a:pPr>
          </a:p>
          <a:p>
            <a:pPr marL="411479" indent="-320039" defTabSz="822959">
              <a:spcBef>
                <a:spcPts val="900"/>
              </a:spcBef>
              <a:buClr>
                <a:srgbClr val="353737"/>
              </a:buClr>
              <a:buSzPts val="1700"/>
              <a:buChar char="●"/>
              <a:defRPr sz="1800">
                <a:solidFill>
                  <a:srgbClr val="353737"/>
                </a:solidFill>
              </a:defRPr>
            </a:pPr>
            <a:r>
              <a:t>After deployment - this tells us which environment the application version is deployed to</a:t>
            </a:r>
          </a:p>
          <a:p>
            <a:pPr lvl="1" marL="834389" indent="-320039" defTabSz="822959">
              <a:spcBef>
                <a:spcPts val="900"/>
              </a:spcBef>
              <a:buClr>
                <a:srgbClr val="353737"/>
              </a:buClr>
              <a:buSzPts val="1700"/>
              <a:defRPr sz="1800">
                <a:solidFill>
                  <a:srgbClr val="353737"/>
                </a:solidFill>
              </a:defRPr>
            </a:pPr>
            <a:r>
              <a:t>record-deployment automatically marks the previously deployed version as undeployed, and is used for APIs and consumer applications that are deployed to known instances.</a:t>
            </a:r>
          </a:p>
          <a:p>
            <a:pPr lvl="1" marL="834389" indent="-320039" defTabSz="822959">
              <a:spcBef>
                <a:spcPts val="900"/>
              </a:spcBef>
              <a:buClr>
                <a:srgbClr val="353737"/>
              </a:buClr>
              <a:buSzPts val="1700"/>
              <a:defRPr sz="1800">
                <a:solidFill>
                  <a:srgbClr val="353737"/>
                </a:solidFill>
              </a:defRPr>
            </a:pPr>
            <a:r>
              <a:t>r</a:t>
            </a:r>
            <a:r>
              <a:t>ecord-release does NOT change the status of any previously released version, and is used for mobile applications and libraries that are made publicly available via an application store or repository.</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8" name="Google Shape;934;p134"/>
          <p:cNvSpPr txBox="1"/>
          <p:nvPr/>
        </p:nvSpPr>
        <p:spPr>
          <a:xfrm>
            <a:off x="151147" y="12622"/>
            <a:ext cx="2949002" cy="3606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200">
                <a:solidFill>
                  <a:srgbClr val="FFFFFF"/>
                </a:solidFill>
                <a:latin typeface="Open Sans"/>
                <a:ea typeface="Open Sans"/>
                <a:cs typeface="Open Sans"/>
                <a:sym typeface="Open Sans"/>
              </a:defRPr>
            </a:lvl1pPr>
          </a:lstStyle>
          <a:p>
            <a:pPr/>
            <a:r>
              <a:t>WHAT WE ARE KNOWN FOR</a:t>
            </a:r>
          </a:p>
        </p:txBody>
      </p:sp>
      <p:sp>
        <p:nvSpPr>
          <p:cNvPr id="1289" name="Google Shape;935;p134"/>
          <p:cNvSpPr txBox="1"/>
          <p:nvPr>
            <p:ph type="sldNum" sz="quarter" idx="4294967295"/>
          </p:nvPr>
        </p:nvSpPr>
        <p:spPr>
          <a:xfrm>
            <a:off x="64366" y="4736950"/>
            <a:ext cx="322687" cy="322551"/>
          </a:xfrm>
          <a:prstGeom prst="rect">
            <a:avLst/>
          </a:prstGeom>
          <a:extLst>
            <a:ext uri="{C572A759-6A51-4108-AA02-DFA0A04FC94B}">
              <ma14:wrappingTextBoxFlag xmlns:ma14="http://schemas.microsoft.com/office/mac/drawingml/2011/main" val="1"/>
            </a:ext>
          </a:extLst>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
        <p:nvSpPr>
          <p:cNvPr id="1290" name="Google Shape;937;p134"/>
          <p:cNvSpPr/>
          <p:nvPr/>
        </p:nvSpPr>
        <p:spPr>
          <a:xfrm rot="10800000">
            <a:off x="4974249" y="1591199"/>
            <a:ext cx="332401" cy="218701"/>
          </a:xfrm>
          <a:prstGeom prst="triangle">
            <a:avLst/>
          </a:prstGeom>
          <a:solidFill>
            <a:srgbClr val="FFFFFF"/>
          </a:solidFill>
          <a:ln>
            <a:solidFill>
              <a:srgbClr val="FFFFFF"/>
            </a:solidFill>
          </a:ln>
        </p:spPr>
        <p:txBody>
          <a:bodyPr lIns="0" tIns="0" rIns="0" bIns="0" anchor="ctr"/>
          <a:lstStyle/>
          <a:p>
            <a:pPr/>
          </a:p>
        </p:txBody>
      </p:sp>
      <p:sp>
        <p:nvSpPr>
          <p:cNvPr id="1291" name="Google Shape;938;p134"/>
          <p:cNvSpPr txBox="1"/>
          <p:nvPr/>
        </p:nvSpPr>
        <p:spPr>
          <a:xfrm>
            <a:off x="86126" y="-133"/>
            <a:ext cx="2949002" cy="360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1200">
                <a:solidFill>
                  <a:srgbClr val="FFFFFF"/>
                </a:solidFill>
                <a:latin typeface="Roboto"/>
                <a:ea typeface="Roboto"/>
                <a:cs typeface="Roboto"/>
                <a:sym typeface="Roboto"/>
              </a:defRPr>
            </a:lvl1pPr>
          </a:lstStyle>
          <a:p>
            <a:pPr/>
            <a:r>
              <a:t>Using Tags</a:t>
            </a:r>
          </a:p>
        </p:txBody>
      </p:sp>
      <p:sp>
        <p:nvSpPr>
          <p:cNvPr id="1292" name="Google Shape;939;p134"/>
          <p:cNvSpPr txBox="1"/>
          <p:nvPr>
            <p:ph type="title"/>
          </p:nvPr>
        </p:nvSpPr>
        <p:spPr>
          <a:xfrm>
            <a:off x="369725" y="59400"/>
            <a:ext cx="8005499" cy="1260601"/>
          </a:xfrm>
          <a:prstGeom prst="rect">
            <a:avLst/>
          </a:prstGeom>
        </p:spPr>
        <p:txBody>
          <a:bodyPr/>
          <a:lstStyle/>
          <a:p>
            <a:pPr/>
            <a:r>
              <a:t>Environments and Branches over time</a:t>
            </a:r>
          </a:p>
        </p:txBody>
      </p:sp>
      <p:pic>
        <p:nvPicPr>
          <p:cNvPr id="1293" name="Google Shape;940;p134" descr="Google Shape;940;p134"/>
          <p:cNvPicPr>
            <a:picLocks noChangeAspect="1"/>
          </p:cNvPicPr>
          <p:nvPr/>
        </p:nvPicPr>
        <p:blipFill>
          <a:blip r:embed="rId2">
            <a:extLst/>
          </a:blip>
          <a:srcRect l="0" t="7295" r="0" b="0"/>
          <a:stretch>
            <a:fillRect/>
          </a:stretch>
        </p:blipFill>
        <p:spPr>
          <a:xfrm>
            <a:off x="1918324" y="1073100"/>
            <a:ext cx="5307352" cy="3956500"/>
          </a:xfrm>
          <a:prstGeom prst="rect">
            <a:avLst/>
          </a:prstGeom>
          <a:ln w="12700">
            <a:miter lim="400000"/>
          </a:ln>
        </p:spPr>
      </p:pic>
      <p:sp>
        <p:nvSpPr>
          <p:cNvPr id="1294" name="Google Shape;941;p134"/>
          <p:cNvSpPr txBox="1"/>
          <p:nvPr>
            <p:ph type="body" idx="1"/>
          </p:nvPr>
        </p:nvSpPr>
        <p:spPr>
          <a:xfrm>
            <a:off x="369725" y="1320025"/>
            <a:ext cx="8093100" cy="3184201"/>
          </a:xfrm>
          <a:prstGeom prst="rect">
            <a:avLst/>
          </a:prstGeom>
        </p:spPr>
        <p:txBody>
          <a:bodyPr/>
          <a:lstStyle/>
          <a:p>
            <a:pPr marL="0" indent="0">
              <a:buSzTx/>
              <a:buNone/>
            </a:pPr>
          </a:p>
        </p:txBody>
      </p:sp>
      <p:sp>
        <p:nvSpPr>
          <p:cNvPr id="1295" name="Google Shape;1097;p155"/>
          <p:cNvSpPr/>
          <p:nvPr/>
        </p:nvSpPr>
        <p:spPr>
          <a:xfrm>
            <a:off x="4829878" y="1312519"/>
            <a:ext cx="2764080" cy="88098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Deployed to test &amp; prod envs.</a:t>
            </a:r>
            <a:br/>
            <a:r>
              <a:t>On main branch</a:t>
            </a:r>
          </a:p>
        </p:txBody>
      </p:sp>
      <p:sp>
        <p:nvSpPr>
          <p:cNvPr id="1296" name="Google Shape;1097;p155"/>
          <p:cNvSpPr/>
          <p:nvPr/>
        </p:nvSpPr>
        <p:spPr>
          <a:xfrm>
            <a:off x="5649167" y="3058411"/>
            <a:ext cx="2764080" cy="88098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Not deployed.</a:t>
            </a:r>
            <a:br/>
            <a:r>
              <a:t>On feature branch</a:t>
            </a:r>
          </a:p>
        </p:txBody>
      </p:sp>
      <p:sp>
        <p:nvSpPr>
          <p:cNvPr id="1297" name="Google Shape;1097;p155"/>
          <p:cNvSpPr/>
          <p:nvPr/>
        </p:nvSpPr>
        <p:spPr>
          <a:xfrm>
            <a:off x="6138288" y="3952255"/>
            <a:ext cx="2764080" cy="88098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defTabSz="768095">
              <a:defRPr sz="1175"/>
            </a:pPr>
            <a:r>
              <a:t>Deployed to test.</a:t>
            </a:r>
            <a:br/>
            <a:r>
              <a:t>On main branch</a:t>
            </a:r>
          </a:p>
          <a:p>
            <a:pPr defTabSz="768095">
              <a:defRPr sz="1175"/>
            </a:pPr>
            <a:r>
              <a:t>Undeploys version 0cdaa54</a:t>
            </a:r>
            <a:br/>
            <a:r>
              <a:t>if used with record-deployment</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9" name="Google Shape;956;p136"/>
          <p:cNvSpPr txBox="1"/>
          <p:nvPr>
            <p:ph type="title"/>
          </p:nvPr>
        </p:nvSpPr>
        <p:spPr>
          <a:xfrm>
            <a:off x="369725" y="59400"/>
            <a:ext cx="8005499" cy="1260601"/>
          </a:xfrm>
          <a:prstGeom prst="rect">
            <a:avLst/>
          </a:prstGeom>
        </p:spPr>
        <p:txBody>
          <a:bodyPr/>
          <a:lstStyle/>
          <a:p>
            <a:pPr/>
            <a:r>
              <a:t>What are branches used for?</a:t>
            </a:r>
          </a:p>
        </p:txBody>
      </p:sp>
      <p:sp>
        <p:nvSpPr>
          <p:cNvPr id="1300" name="Google Shape;957;p136"/>
          <p:cNvSpPr txBox="1"/>
          <p:nvPr>
            <p:ph type="body" idx="1"/>
          </p:nvPr>
        </p:nvSpPr>
        <p:spPr>
          <a:xfrm>
            <a:off x="369725" y="1320025"/>
            <a:ext cx="8093100" cy="3184201"/>
          </a:xfrm>
          <a:prstGeom prst="rect">
            <a:avLst/>
          </a:prstGeom>
        </p:spPr>
        <p:txBody>
          <a:bodyPr/>
          <a:lstStyle/>
          <a:p>
            <a:pPr>
              <a:buClr>
                <a:srgbClr val="353737"/>
              </a:buClr>
              <a:buChar char="●"/>
              <a:defRPr>
                <a:solidFill>
                  <a:srgbClr val="353737"/>
                </a:solidFill>
              </a:defRPr>
            </a:pPr>
            <a:r>
              <a:t>Branches are used to identify which pacts a provider should verify using </a:t>
            </a:r>
            <a:r>
              <a:rPr>
                <a:solidFill>
                  <a:srgbClr val="000000"/>
                </a:solidFill>
                <a:hlinkClick r:id="rId2" invalidUrl="" action="" tgtFrame="" tooltip="" history="1" highlightClick="0" endSnd="0"/>
              </a:rPr>
              <a:t>consumer version selectors</a:t>
            </a:r>
            <a:r>
              <a:t>.</a:t>
            </a:r>
          </a:p>
          <a:p>
            <a:pPr>
              <a:spcBef>
                <a:spcPts val="1000"/>
              </a:spcBef>
              <a:buClr>
                <a:srgbClr val="353737"/>
              </a:buClr>
              <a:buChar char="●"/>
              <a:defRPr>
                <a:solidFill>
                  <a:srgbClr val="353737"/>
                </a:solidFill>
              </a:defRPr>
            </a:pPr>
            <a:r>
              <a:t>Typically, the provider should be configured to verify the pacts belonging to the main branch of each consumer (amongst others - read more </a:t>
            </a:r>
            <a:r>
              <a:rPr>
                <a:solidFill>
                  <a:srgbClr val="000000"/>
                </a:solidFill>
                <a:hlinkClick r:id="rId3" invalidUrl="" action="" tgtFrame="" tooltip="" history="1" highlightClick="0" endSnd="0"/>
              </a:rPr>
              <a:t>here</a:t>
            </a:r>
            <a:r>
              <a:t>). </a:t>
            </a:r>
          </a:p>
          <a:p>
            <a:pPr>
              <a:spcBef>
                <a:spcPts val="1000"/>
              </a:spcBef>
              <a:buClr>
                <a:srgbClr val="353737"/>
              </a:buClr>
              <a:buChar char="●"/>
              <a:defRPr>
                <a:solidFill>
                  <a:srgbClr val="353737"/>
                </a:solidFill>
              </a:defRPr>
            </a:pPr>
            <a:r>
              <a:t>Branches are also used to calculate the </a:t>
            </a:r>
            <a:r>
              <a:rPr>
                <a:solidFill>
                  <a:srgbClr val="000000"/>
                </a:solidFill>
                <a:hlinkClick r:id="rId4" invalidUrl="" action="" tgtFrame="" tooltip="" history="1" highlightClick="0" endSnd="0"/>
              </a:rPr>
              <a:t>pending status</a:t>
            </a:r>
            <a:r>
              <a:t> of a pact and identify </a:t>
            </a:r>
            <a:r>
              <a:rPr>
                <a:solidFill>
                  <a:srgbClr val="000000"/>
                </a:solidFill>
                <a:hlinkClick r:id="rId5" invalidUrl="" action="" tgtFrame="" tooltip="" history="1" highlightClick="0" endSnd="0"/>
              </a:rPr>
              <a:t>work in progress pacts</a:t>
            </a:r>
            <a:r>
              <a:t>.</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2" name="Google Shape;962;p137"/>
          <p:cNvSpPr txBox="1"/>
          <p:nvPr>
            <p:ph type="title"/>
          </p:nvPr>
        </p:nvSpPr>
        <p:spPr>
          <a:xfrm>
            <a:off x="369725" y="59400"/>
            <a:ext cx="8005499" cy="1260601"/>
          </a:xfrm>
          <a:prstGeom prst="rect">
            <a:avLst/>
          </a:prstGeom>
        </p:spPr>
        <p:txBody>
          <a:bodyPr/>
          <a:lstStyle/>
          <a:p>
            <a:pPr/>
            <a:r>
              <a:t>What does this allow us to do?</a:t>
            </a:r>
          </a:p>
        </p:txBody>
      </p:sp>
      <p:sp>
        <p:nvSpPr>
          <p:cNvPr id="1303" name="Google Shape;963;p137"/>
          <p:cNvSpPr txBox="1"/>
          <p:nvPr>
            <p:ph type="body" idx="1"/>
          </p:nvPr>
        </p:nvSpPr>
        <p:spPr>
          <a:xfrm>
            <a:off x="369725" y="1320025"/>
            <a:ext cx="8093100" cy="3184201"/>
          </a:xfrm>
          <a:prstGeom prst="rect">
            <a:avLst/>
          </a:prstGeom>
        </p:spPr>
        <p:txBody>
          <a:bodyPr/>
          <a:lstStyle/>
          <a:p>
            <a:pPr>
              <a:buClr>
                <a:srgbClr val="353737"/>
              </a:buClr>
              <a:buFontTx/>
              <a:buAutoNum type="arabicPeriod" startAt="1"/>
              <a:defRPr>
                <a:solidFill>
                  <a:srgbClr val="353737"/>
                </a:solidFill>
              </a:defRPr>
            </a:pPr>
            <a:r>
              <a:t>Ensure we are verifying the right pacts</a:t>
            </a:r>
          </a:p>
          <a:p>
            <a:pPr>
              <a:spcBef>
                <a:spcPts val="1000"/>
              </a:spcBef>
              <a:buClr>
                <a:srgbClr val="353737"/>
              </a:buClr>
              <a:buFontTx/>
              <a:buAutoNum type="arabicPeriod" startAt="1"/>
              <a:defRPr>
                <a:solidFill>
                  <a:srgbClr val="353737"/>
                </a:solidFill>
              </a:defRPr>
            </a:pPr>
            <a:r>
              <a:t>Ensure backwards compatibility</a:t>
            </a:r>
          </a:p>
          <a:p>
            <a:pPr>
              <a:spcBef>
                <a:spcPts val="1000"/>
              </a:spcBef>
              <a:buClr>
                <a:srgbClr val="353737"/>
              </a:buClr>
              <a:buFontTx/>
              <a:buAutoNum type="arabicPeriod" startAt="1"/>
              <a:defRPr>
                <a:solidFill>
                  <a:srgbClr val="353737"/>
                </a:solidFill>
              </a:defRPr>
            </a:pPr>
            <a:r>
              <a:t>Provides a mechanism for introducing changes to pacts</a:t>
            </a:r>
          </a:p>
          <a:p>
            <a:pPr>
              <a:spcBef>
                <a:spcPts val="1000"/>
              </a:spcBef>
              <a:buClr>
                <a:srgbClr val="353737"/>
              </a:buClr>
              <a:buFontTx/>
              <a:buAutoNum type="arabicPeriod" startAt="1"/>
              <a:defRPr>
                <a:solidFill>
                  <a:srgbClr val="353737"/>
                </a:solidFill>
              </a:defRPr>
            </a:pPr>
            <a:r>
              <a:t>Easily ensure safe deployments</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5" name="Google Shape;968;p138"/>
          <p:cNvSpPr txBox="1"/>
          <p:nvPr>
            <p:ph type="title"/>
          </p:nvPr>
        </p:nvSpPr>
        <p:spPr>
          <a:xfrm>
            <a:off x="369725" y="59400"/>
            <a:ext cx="8005499" cy="1260601"/>
          </a:xfrm>
          <a:prstGeom prst="rect">
            <a:avLst/>
          </a:prstGeom>
        </p:spPr>
        <p:txBody>
          <a:bodyPr/>
          <a:lstStyle>
            <a:lvl1pPr marL="457200" indent="-419100">
              <a:buClr>
                <a:srgbClr val="21366C"/>
              </a:buClr>
              <a:buSzPts val="3000"/>
              <a:buAutoNum type="arabicPeriod" startAt="1"/>
            </a:lvl1pPr>
          </a:lstStyle>
          <a:p>
            <a:pPr/>
            <a:r>
              <a:t>Ensure the right pacts are verified</a:t>
            </a:r>
          </a:p>
        </p:txBody>
      </p:sp>
      <p:sp>
        <p:nvSpPr>
          <p:cNvPr id="1306" name="Google Shape;969;p138"/>
          <p:cNvSpPr txBox="1"/>
          <p:nvPr>
            <p:ph type="body" idx="1"/>
          </p:nvPr>
        </p:nvSpPr>
        <p:spPr>
          <a:xfrm>
            <a:off x="-152155" y="1160265"/>
            <a:ext cx="8093101" cy="3184201"/>
          </a:xfrm>
          <a:prstGeom prst="rect">
            <a:avLst/>
          </a:prstGeom>
        </p:spPr>
        <p:txBody>
          <a:bodyPr/>
          <a:lstStyle/>
          <a:p>
            <a:pPr>
              <a:buClr>
                <a:srgbClr val="353737"/>
              </a:buClr>
              <a:buChar char="●"/>
              <a:defRPr>
                <a:solidFill>
                  <a:srgbClr val="353737"/>
                </a:solidFill>
              </a:defRPr>
            </a:pPr>
            <a:r>
              <a:t>The example used for default provider verification configurations usually specifies to verify the “overall latest pact”</a:t>
            </a:r>
          </a:p>
          <a:p>
            <a:pPr>
              <a:buClr>
                <a:srgbClr val="353737"/>
              </a:buClr>
              <a:buChar char="●"/>
              <a:defRPr>
                <a:solidFill>
                  <a:srgbClr val="353737"/>
                </a:solidFill>
              </a:defRPr>
            </a:pPr>
            <a:r>
              <a:t>What if the latest pact came from a feature branch?</a:t>
            </a:r>
          </a:p>
          <a:p>
            <a:pPr>
              <a:buClr>
                <a:srgbClr val="353737"/>
              </a:buClr>
              <a:buChar char="●"/>
              <a:defRPr>
                <a:solidFill>
                  <a:srgbClr val="353737"/>
                </a:solidFill>
              </a:defRPr>
            </a:pPr>
            <a:r>
              <a:t>Set the branch name when you publish pacts</a:t>
            </a:r>
          </a:p>
          <a:p>
            <a:pPr>
              <a:buClr>
                <a:srgbClr val="353737"/>
              </a:buClr>
              <a:buChar char="●"/>
              <a:defRPr>
                <a:solidFill>
                  <a:srgbClr val="353737"/>
                </a:solidFill>
              </a:defRPr>
            </a:pPr>
            <a:r>
              <a:t>Configure the provider version selectors to verify the main branch of the consumer </a:t>
            </a:r>
          </a:p>
          <a:p>
            <a:pPr lvl="1" marL="927100" indent="-355600">
              <a:buClr>
                <a:srgbClr val="353737"/>
              </a:buClr>
              <a:defRPr>
                <a:solidFill>
                  <a:srgbClr val="353737"/>
                </a:solidFill>
              </a:defRPr>
            </a:pPr>
            <a:r>
              <a:t>{mainBranch: true}</a:t>
            </a:r>
          </a:p>
          <a:p>
            <a:pPr lvl="1" marL="927100" indent="-355600">
              <a:buClr>
                <a:srgbClr val="353737"/>
              </a:buClr>
              <a:defRPr>
                <a:solidFill>
                  <a:srgbClr val="353737"/>
                </a:solidFill>
              </a:defRPr>
            </a:pPr>
            <a:r>
              <a:t>Set the Pacticipant main branch property to "master” (or whatever the name of your main line of development is)</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8" name="Google Shape;974;p139"/>
          <p:cNvSpPr txBox="1"/>
          <p:nvPr>
            <p:ph type="title"/>
          </p:nvPr>
        </p:nvSpPr>
        <p:spPr>
          <a:xfrm>
            <a:off x="369725" y="59400"/>
            <a:ext cx="8005499" cy="1260601"/>
          </a:xfrm>
          <a:prstGeom prst="rect">
            <a:avLst/>
          </a:prstGeom>
        </p:spPr>
        <p:txBody>
          <a:bodyPr/>
          <a:lstStyle/>
          <a:p>
            <a:pPr/>
            <a:r>
              <a:t>2. Ensure backwards compatibility</a:t>
            </a:r>
          </a:p>
        </p:txBody>
      </p:sp>
      <p:sp>
        <p:nvSpPr>
          <p:cNvPr id="1309" name="Google Shape;975;p139"/>
          <p:cNvSpPr txBox="1"/>
          <p:nvPr>
            <p:ph type="body" idx="1"/>
          </p:nvPr>
        </p:nvSpPr>
        <p:spPr>
          <a:xfrm>
            <a:off x="369725" y="1320025"/>
            <a:ext cx="8093100" cy="3184201"/>
          </a:xfrm>
          <a:prstGeom prst="rect">
            <a:avLst/>
          </a:prstGeom>
        </p:spPr>
        <p:txBody>
          <a:bodyPr/>
          <a:lstStyle/>
          <a:p>
            <a:pPr marL="443484" indent="-344931" defTabSz="886968">
              <a:buClr>
                <a:srgbClr val="353737"/>
              </a:buClr>
              <a:buSzPts val="1900"/>
              <a:buChar char="●"/>
              <a:defRPr sz="1940">
                <a:solidFill>
                  <a:srgbClr val="353737"/>
                </a:solidFill>
              </a:defRPr>
            </a:pPr>
            <a:r>
              <a:t>Verifying “latest master” ensures our provider is compatible with the current consumer code.</a:t>
            </a:r>
          </a:p>
          <a:p>
            <a:pPr marL="443484" indent="-344931" defTabSz="886968">
              <a:buClr>
                <a:srgbClr val="353737"/>
              </a:buClr>
              <a:buSzPts val="1900"/>
              <a:buChar char="●"/>
              <a:defRPr sz="1940">
                <a:solidFill>
                  <a:srgbClr val="353737"/>
                </a:solidFill>
              </a:defRPr>
            </a:pPr>
            <a:r>
              <a:t>Microservices -&gt; decouple release cycles of consumer and provider</a:t>
            </a:r>
          </a:p>
          <a:p>
            <a:pPr marL="443484" indent="-344931" defTabSz="886968">
              <a:buClr>
                <a:srgbClr val="353737"/>
              </a:buClr>
              <a:buSzPts val="1900"/>
              <a:buChar char="●"/>
              <a:defRPr sz="1940">
                <a:solidFill>
                  <a:srgbClr val="353737"/>
                </a:solidFill>
              </a:defRPr>
            </a:pPr>
            <a:r>
              <a:t>Need to ensure provider is compatible with </a:t>
            </a:r>
            <a:r>
              <a:rPr i="1"/>
              <a:t>production</a:t>
            </a:r>
            <a:r>
              <a:t> consumer as well as latest</a:t>
            </a:r>
          </a:p>
          <a:p>
            <a:pPr marL="443484" indent="-344931" defTabSz="886968">
              <a:buClr>
                <a:srgbClr val="353737"/>
              </a:buClr>
              <a:buSzPts val="1900"/>
              <a:buChar char="●"/>
              <a:defRPr sz="1940">
                <a:solidFill>
                  <a:srgbClr val="353737"/>
                </a:solidFill>
              </a:defRPr>
            </a:pPr>
            <a:r>
              <a:t>Record-deployment / record-release with the stage name when you deploy application</a:t>
            </a:r>
          </a:p>
          <a:p>
            <a:pPr marL="443484" indent="-344931" defTabSz="886968">
              <a:buClr>
                <a:srgbClr val="353737"/>
              </a:buClr>
              <a:buSzPts val="1900"/>
              <a:buChar char="●"/>
              <a:defRPr sz="1940">
                <a:solidFill>
                  <a:srgbClr val="353737"/>
                </a:solidFill>
              </a:defRPr>
            </a:pPr>
            <a:r>
              <a:t>Configure the provider to verify the latest deployed or released pacts as well as the latest main branch.</a:t>
            </a:r>
          </a:p>
          <a:p>
            <a:pPr marL="443484" indent="-344931" defTabSz="886968">
              <a:buClr>
                <a:srgbClr val="353737"/>
              </a:buClr>
              <a:buSzPts val="1900"/>
              <a:buChar char="●"/>
              <a:defRPr sz="1940">
                <a:solidFill>
                  <a:srgbClr val="353737"/>
                </a:solidFill>
              </a:defRPr>
            </a:pPr>
            <a:r>
              <a:t>{mainBranch: true}, { deployedOrReleased: true }</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1" name="Google Shape;980;p140"/>
          <p:cNvSpPr txBox="1"/>
          <p:nvPr>
            <p:ph type="title"/>
          </p:nvPr>
        </p:nvSpPr>
        <p:spPr>
          <a:xfrm>
            <a:off x="369725" y="59400"/>
            <a:ext cx="8005499" cy="1260601"/>
          </a:xfrm>
          <a:prstGeom prst="rect">
            <a:avLst/>
          </a:prstGeom>
        </p:spPr>
        <p:txBody>
          <a:bodyPr/>
          <a:lstStyle/>
          <a:p>
            <a:pPr/>
            <a:r>
              <a:t>3. Introduce changes without breaking builds</a:t>
            </a:r>
          </a:p>
        </p:txBody>
      </p:sp>
      <p:sp>
        <p:nvSpPr>
          <p:cNvPr id="1312" name="Google Shape;981;p140"/>
          <p:cNvSpPr txBox="1"/>
          <p:nvPr>
            <p:ph type="body" idx="1"/>
          </p:nvPr>
        </p:nvSpPr>
        <p:spPr>
          <a:xfrm>
            <a:off x="369725" y="1320025"/>
            <a:ext cx="8093100" cy="3184201"/>
          </a:xfrm>
          <a:prstGeom prst="rect">
            <a:avLst/>
          </a:prstGeom>
        </p:spPr>
        <p:txBody>
          <a:bodyPr/>
          <a:lstStyle/>
          <a:p>
            <a:pPr>
              <a:buClr>
                <a:srgbClr val="353737"/>
              </a:buClr>
              <a:buChar char="●"/>
              <a:defRPr>
                <a:solidFill>
                  <a:srgbClr val="353737"/>
                </a:solidFill>
              </a:defRPr>
            </a:pPr>
            <a:r>
              <a:t>If following “consumer driven” pacts, pact is changed </a:t>
            </a:r>
            <a:r>
              <a:rPr i="1"/>
              <a:t>before</a:t>
            </a:r>
            <a:r>
              <a:t> provider</a:t>
            </a:r>
          </a:p>
          <a:p>
            <a:pPr>
              <a:buClr>
                <a:srgbClr val="353737"/>
              </a:buClr>
              <a:buChar char="●"/>
              <a:defRPr>
                <a:solidFill>
                  <a:srgbClr val="353737"/>
                </a:solidFill>
              </a:defRPr>
            </a:pPr>
            <a:r>
              <a:t>This would break provider build</a:t>
            </a:r>
          </a:p>
          <a:p>
            <a:pPr>
              <a:buClr>
                <a:srgbClr val="353737"/>
              </a:buClr>
              <a:buChar char="●"/>
              <a:defRPr>
                <a:solidFill>
                  <a:srgbClr val="353737"/>
                </a:solidFill>
              </a:defRPr>
            </a:pPr>
            <a:r>
              <a:t>Do changes on branch of consumer, and publish with branch name OR do changes with feature toggle and publish with toggle name</a:t>
            </a:r>
          </a:p>
          <a:p>
            <a:pPr>
              <a:buClr>
                <a:srgbClr val="353737"/>
              </a:buClr>
              <a:buChar char="●"/>
              <a:defRPr>
                <a:solidFill>
                  <a:srgbClr val="353737"/>
                </a:solidFill>
              </a:defRPr>
            </a:pPr>
            <a:r>
              <a:t>Collaborate with provider team!</a:t>
            </a:r>
          </a:p>
          <a:p>
            <a:pPr>
              <a:buClr>
                <a:srgbClr val="353737"/>
              </a:buClr>
              <a:buChar char="●"/>
              <a:defRPr>
                <a:solidFill>
                  <a:srgbClr val="353737"/>
                </a:solidFill>
              </a:defRPr>
            </a:pPr>
            <a:r>
              <a:t>Once feature pact is successfully verified, merge to main branch/turn toggle on</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4" name="Google Shape;986;p141"/>
          <p:cNvSpPr txBox="1"/>
          <p:nvPr>
            <p:ph type="title"/>
          </p:nvPr>
        </p:nvSpPr>
        <p:spPr>
          <a:xfrm>
            <a:off x="369725" y="59400"/>
            <a:ext cx="8005499" cy="1260601"/>
          </a:xfrm>
          <a:prstGeom prst="rect">
            <a:avLst/>
          </a:prstGeom>
        </p:spPr>
        <p:txBody>
          <a:bodyPr/>
          <a:lstStyle/>
          <a:p>
            <a:pPr/>
            <a:r>
              <a:t>4. Easily ensure safe deployments</a:t>
            </a:r>
          </a:p>
        </p:txBody>
      </p:sp>
      <p:sp>
        <p:nvSpPr>
          <p:cNvPr id="1315" name="Google Shape;987;p141"/>
          <p:cNvSpPr txBox="1"/>
          <p:nvPr>
            <p:ph type="body" sz="half" idx="1"/>
          </p:nvPr>
        </p:nvSpPr>
        <p:spPr>
          <a:xfrm>
            <a:off x="371800" y="2368200"/>
            <a:ext cx="8093100" cy="2321101"/>
          </a:xfrm>
          <a:prstGeom prst="rect">
            <a:avLst/>
          </a:prstGeom>
        </p:spPr>
        <p:txBody>
          <a:bodyPr/>
          <a:lstStyle/>
          <a:p>
            <a:pPr>
              <a:buClr>
                <a:srgbClr val="353737"/>
              </a:buClr>
              <a:buChar char="●"/>
              <a:defRPr>
                <a:solidFill>
                  <a:srgbClr val="353737"/>
                </a:solidFill>
              </a:defRPr>
            </a:pPr>
            <a:r>
              <a:t>Each pact publication is associated with a consumer version</a:t>
            </a:r>
          </a:p>
          <a:p>
            <a:pPr>
              <a:buClr>
                <a:srgbClr val="353737"/>
              </a:buClr>
              <a:buChar char="●"/>
              <a:defRPr>
                <a:solidFill>
                  <a:srgbClr val="353737"/>
                </a:solidFill>
              </a:defRPr>
            </a:pPr>
            <a:r>
              <a:t>Each pact verification is associated with a provider version</a:t>
            </a:r>
          </a:p>
          <a:p>
            <a:pPr>
              <a:buClr>
                <a:srgbClr val="353737"/>
              </a:buClr>
              <a:buChar char="●"/>
              <a:defRPr>
                <a:solidFill>
                  <a:srgbClr val="353737"/>
                </a:solidFill>
              </a:defRPr>
            </a:pPr>
            <a:r>
              <a:t>The pact publication is linked to the verification results through the pact (content) version</a:t>
            </a:r>
          </a:p>
          <a:p>
            <a:pPr>
              <a:buClr>
                <a:srgbClr val="353737"/>
              </a:buClr>
              <a:buChar char="●"/>
              <a:defRPr>
                <a:solidFill>
                  <a:srgbClr val="353737"/>
                </a:solidFill>
              </a:defRPr>
            </a:pPr>
            <a:r>
              <a:t>There is a </a:t>
            </a:r>
            <a:r>
              <a:rPr b="1"/>
              <a:t>many to many</a:t>
            </a:r>
            <a:r>
              <a:t> relationship between consumer version and provider version thought pact publication/pact version/verification results</a:t>
            </a:r>
          </a:p>
        </p:txBody>
      </p:sp>
      <p:pic>
        <p:nvPicPr>
          <p:cNvPr id="1316" name="Google Shape;988;p141" descr="Google Shape;988;p141"/>
          <p:cNvPicPr>
            <a:picLocks noChangeAspect="1"/>
          </p:cNvPicPr>
          <p:nvPr/>
        </p:nvPicPr>
        <p:blipFill>
          <a:blip r:embed="rId2">
            <a:extLst/>
          </a:blip>
          <a:srcRect l="0" t="40870" r="0" b="37484"/>
          <a:stretch>
            <a:fillRect/>
          </a:stretch>
        </p:blipFill>
        <p:spPr>
          <a:xfrm>
            <a:off x="371800" y="1237324"/>
            <a:ext cx="8400399" cy="878826"/>
          </a:xfrm>
          <a:prstGeom prst="rect">
            <a:avLst/>
          </a:prstGeom>
          <a:ln w="12700">
            <a:miter lim="400000"/>
          </a:ln>
        </p:spPr>
      </p:pic>
      <p:sp>
        <p:nvSpPr>
          <p:cNvPr id="1317" name="Google Shape;989;p141"/>
          <p:cNvSpPr/>
          <p:nvPr/>
        </p:nvSpPr>
        <p:spPr>
          <a:xfrm>
            <a:off x="3335375" y="1529966"/>
            <a:ext cx="404701" cy="383101"/>
          </a:xfrm>
          <a:prstGeom prst="ellipse">
            <a:avLst/>
          </a:prstGeom>
          <a:ln w="28575">
            <a:solidFill>
              <a:srgbClr val="FF0000"/>
            </a:solidFill>
          </a:ln>
        </p:spPr>
        <p:txBody>
          <a:bodyPr lIns="0" tIns="0" rIns="0" bIns="0" anchor="ctr"/>
          <a:lstStyle/>
          <a:p>
            <a:pPr/>
          </a:p>
        </p:txBody>
      </p:sp>
      <p:sp>
        <p:nvSpPr>
          <p:cNvPr id="1318" name="Google Shape;990;p141"/>
          <p:cNvSpPr/>
          <p:nvPr/>
        </p:nvSpPr>
        <p:spPr>
          <a:xfrm>
            <a:off x="6742224" y="1529966"/>
            <a:ext cx="404701" cy="383101"/>
          </a:xfrm>
          <a:prstGeom prst="ellipse">
            <a:avLst/>
          </a:prstGeom>
          <a:ln w="28575">
            <a:solidFill>
              <a:srgbClr val="FF0000"/>
            </a:solidFill>
          </a:ln>
        </p:spPr>
        <p:txBody>
          <a:bodyPr lIns="0" tIns="0" rIns="0" bIns="0" anchor="ctr"/>
          <a:lstStyle/>
          <a:p>
            <a:pPr/>
          </a:p>
        </p:txBody>
      </p:sp>
      <p:sp>
        <p:nvSpPr>
          <p:cNvPr id="1319" name="Google Shape;991;p141"/>
          <p:cNvSpPr/>
          <p:nvPr/>
        </p:nvSpPr>
        <p:spPr>
          <a:xfrm>
            <a:off x="5396900" y="1581016"/>
            <a:ext cx="404701" cy="383101"/>
          </a:xfrm>
          <a:prstGeom prst="ellipse">
            <a:avLst/>
          </a:prstGeom>
          <a:ln w="28575">
            <a:solidFill>
              <a:srgbClr val="FF0000"/>
            </a:solidFill>
          </a:ln>
        </p:spPr>
        <p:txBody>
          <a:bodyPr lIns="0" tIns="0" rIns="0" bIns="0" anchor="ctr"/>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3" name="Google Shape;637;p89"/>
          <p:cNvSpPr txBox="1"/>
          <p:nvPr>
            <p:ph type="title"/>
          </p:nvPr>
        </p:nvSpPr>
        <p:spPr>
          <a:xfrm>
            <a:off x="369725" y="59400"/>
            <a:ext cx="8005499" cy="1260601"/>
          </a:xfrm>
          <a:prstGeom prst="rect">
            <a:avLst/>
          </a:prstGeom>
        </p:spPr>
        <p:txBody>
          <a:bodyPr/>
          <a:lstStyle/>
          <a:p>
            <a:pPr/>
            <a:r>
              <a:t>What does a good Pact test look like?</a:t>
            </a:r>
          </a:p>
        </p:txBody>
      </p:sp>
      <p:sp>
        <p:nvSpPr>
          <p:cNvPr id="1104" name="Google Shape;638;p89"/>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sp>
        <p:nvSpPr>
          <p:cNvPr id="1105" name="Google Shape;639;p89"/>
          <p:cNvSpPr txBox="1"/>
          <p:nvPr>
            <p:ph type="body" idx="1"/>
          </p:nvPr>
        </p:nvSpPr>
        <p:spPr>
          <a:xfrm>
            <a:off x="369725" y="1320025"/>
            <a:ext cx="8093100" cy="3184201"/>
          </a:xfrm>
          <a:prstGeom prst="rect">
            <a:avLst/>
          </a:prstGeom>
        </p:spPr>
        <p:txBody>
          <a:bodyPr/>
          <a:lstStyle/>
          <a:p>
            <a:pPr>
              <a:buChar char="●"/>
            </a:pPr>
            <a:r>
              <a:t>There should be sufficient assertions to ensure that the response from the provider will not break the consumer while also keeping:</a:t>
            </a:r>
          </a:p>
          <a:p>
            <a:pPr lvl="1" marL="914400" indent="-342900">
              <a:buSzPts val="1800"/>
              <a:buChar char="○"/>
              <a:defRPr sz="1800"/>
            </a:pPr>
            <a:r>
              <a:t>The scope of the consumer code under test as small as it can be.</a:t>
            </a:r>
          </a:p>
          <a:p>
            <a:pPr lvl="1" marL="914400" indent="-342900">
              <a:buSzPts val="1800"/>
              <a:buChar char="○"/>
              <a:defRPr sz="1800"/>
            </a:pPr>
            <a:r>
              <a:t>The expectations on the response as loose as they can be.</a:t>
            </a:r>
          </a:p>
          <a:p>
            <a:pPr lvl="1" marL="914400" indent="-342900">
              <a:buSzPts val="1800"/>
              <a:buChar char="○"/>
              <a:defRPr sz="1800"/>
            </a:pPr>
            <a:r>
              <a:t>The focus on the messages (request/response), not the implementation.</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1" name="Google Shape;996;p142"/>
          <p:cNvSpPr txBox="1"/>
          <p:nvPr>
            <p:ph type="title"/>
          </p:nvPr>
        </p:nvSpPr>
        <p:spPr>
          <a:xfrm>
            <a:off x="369725" y="59400"/>
            <a:ext cx="8005499" cy="1260601"/>
          </a:xfrm>
          <a:prstGeom prst="rect">
            <a:avLst/>
          </a:prstGeom>
        </p:spPr>
        <p:txBody>
          <a:bodyPr/>
          <a:lstStyle/>
          <a:p>
            <a:pPr/>
            <a:r>
              <a:t>Quick tangent! Pre-verification</a:t>
            </a:r>
          </a:p>
        </p:txBody>
      </p:sp>
      <p:sp>
        <p:nvSpPr>
          <p:cNvPr id="1322" name="Google Shape;997;p142"/>
          <p:cNvSpPr txBox="1"/>
          <p:nvPr>
            <p:ph type="body" idx="1"/>
          </p:nvPr>
        </p:nvSpPr>
        <p:spPr>
          <a:xfrm>
            <a:off x="369725" y="1320024"/>
            <a:ext cx="8093100" cy="3585302"/>
          </a:xfrm>
          <a:prstGeom prst="rect">
            <a:avLst/>
          </a:prstGeom>
        </p:spPr>
        <p:txBody>
          <a:bodyPr/>
          <a:lstStyle/>
          <a:p>
            <a:pPr>
              <a:buChar char="●"/>
            </a:pPr>
            <a:r>
              <a:t>If pact with same content published multiple times with different consumer versions:</a:t>
            </a:r>
          </a:p>
          <a:p>
            <a:pPr lvl="1" marL="914400" indent="-342900">
              <a:buSzPts val="1800"/>
              <a:buChar char="○"/>
              <a:defRPr sz="1800"/>
            </a:pPr>
            <a:r>
              <a:t>New pact publication resource each time</a:t>
            </a:r>
          </a:p>
          <a:p>
            <a:pPr lvl="1" marL="914400" indent="-342900">
              <a:buSzPts val="1800"/>
              <a:buChar char="○"/>
              <a:defRPr sz="1800"/>
            </a:pPr>
            <a:r>
              <a:t>Reuses existing pact version</a:t>
            </a:r>
          </a:p>
          <a:p>
            <a:pPr lvl="1" marL="914400" indent="-342900">
              <a:buSzPts val="1800"/>
              <a:buChar char="○"/>
              <a:defRPr sz="1800"/>
            </a:pPr>
            <a:r>
              <a:t>Inherits existing verification results</a:t>
            </a:r>
          </a:p>
          <a:p>
            <a:pPr>
              <a:buChar char="●"/>
            </a:pPr>
            <a:r>
              <a:t>This is how pacts are “pre-verified”</a:t>
            </a:r>
          </a:p>
          <a:p>
            <a:pPr>
              <a:buChar char="●"/>
            </a:pPr>
            <a:r>
              <a:t>This is why it’s best to use deterministic data</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4" name="Google Shape;1002;p143"/>
          <p:cNvSpPr txBox="1"/>
          <p:nvPr>
            <p:ph type="title"/>
          </p:nvPr>
        </p:nvSpPr>
        <p:spPr>
          <a:xfrm>
            <a:off x="369725" y="59400"/>
            <a:ext cx="8005499" cy="1260601"/>
          </a:xfrm>
          <a:prstGeom prst="rect">
            <a:avLst/>
          </a:prstGeom>
        </p:spPr>
        <p:txBody>
          <a:bodyPr/>
          <a:lstStyle/>
          <a:p>
            <a:pPr/>
            <a:r>
              <a:t>The Matrix</a:t>
            </a:r>
          </a:p>
        </p:txBody>
      </p:sp>
      <p:sp>
        <p:nvSpPr>
          <p:cNvPr id="1325" name="Google Shape;1003;p143"/>
          <p:cNvSpPr txBox="1"/>
          <p:nvPr>
            <p:ph type="body" idx="1"/>
          </p:nvPr>
        </p:nvSpPr>
        <p:spPr>
          <a:xfrm>
            <a:off x="369725" y="1320025"/>
            <a:ext cx="8093100" cy="3184201"/>
          </a:xfrm>
          <a:prstGeom prst="rect">
            <a:avLst/>
          </a:prstGeom>
        </p:spPr>
        <p:txBody>
          <a:bodyPr/>
          <a:lstStyle/>
          <a:p>
            <a:pPr marL="0" indent="0">
              <a:buSzTx/>
              <a:buNone/>
            </a:pPr>
          </a:p>
        </p:txBody>
      </p:sp>
      <p:graphicFrame>
        <p:nvGraphicFramePr>
          <p:cNvPr id="1326" name="Google Shape;1004;p143"/>
          <p:cNvGraphicFramePr/>
          <p:nvPr/>
        </p:nvGraphicFramePr>
        <p:xfrm>
          <a:off x="939787" y="1875650"/>
          <a:ext cx="7071277" cy="18158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391000"/>
                <a:gridCol w="2261525"/>
                <a:gridCol w="2418750"/>
              </a:tblGrid>
              <a:tr h="638000">
                <a:tc>
                  <a:txBody>
                    <a:bodyPr/>
                    <a:lstStyle/>
                    <a:p>
                      <a:pPr algn="l">
                        <a:defRPr sz="1800"/>
                      </a:pPr>
                      <a:r>
                        <a:rPr b="1" sz="2000">
                          <a:latin typeface="Open Sans"/>
                          <a:ea typeface="Open Sans"/>
                          <a:cs typeface="Open Sans"/>
                          <a:sym typeface="Open Sans"/>
                        </a:rPr>
                        <a:t>Consumer (Foo)  version</a:t>
                      </a:r>
                    </a:p>
                  </a:txBody>
                  <a:tcPr marL="91425" marR="91425" marT="91425" marB="91425" anchor="ctr" anchorCtr="0" horzOverflow="overflow">
                    <a:solidFill>
                      <a:srgbClr val="EEEEEE"/>
                    </a:solidFill>
                  </a:tcPr>
                </a:tc>
                <a:tc>
                  <a:txBody>
                    <a:bodyPr/>
                    <a:lstStyle/>
                    <a:p>
                      <a:pPr algn="l">
                        <a:defRPr b="1" sz="2000">
                          <a:latin typeface="Open Sans"/>
                          <a:ea typeface="Open Sans"/>
                          <a:cs typeface="Open Sans"/>
                          <a:sym typeface="Open Sans"/>
                        </a:defRPr>
                      </a:pPr>
                      <a:r>
                        <a:t>Provider (Bar)</a:t>
                      </a:r>
                    </a:p>
                    <a:p>
                      <a:pPr algn="l">
                        <a:defRPr b="1" sz="2000">
                          <a:latin typeface="Open Sans"/>
                          <a:ea typeface="Open Sans"/>
                          <a:cs typeface="Open Sans"/>
                          <a:sym typeface="Open Sans"/>
                        </a:defRPr>
                      </a:pPr>
                      <a:r>
                        <a:t>version</a:t>
                      </a:r>
                    </a:p>
                  </a:txBody>
                  <a:tcPr marL="91425" marR="91425" marT="91425" marB="91425" anchor="ctr" anchorCtr="0" horzOverflow="overflow">
                    <a:solidFill>
                      <a:srgbClr val="EEEEEE"/>
                    </a:solidFill>
                  </a:tcPr>
                </a:tc>
                <a:tc>
                  <a:txBody>
                    <a:bodyPr/>
                    <a:lstStyle/>
                    <a:p>
                      <a:pPr algn="l">
                        <a:defRPr b="1" sz="2000">
                          <a:latin typeface="Open Sans"/>
                          <a:ea typeface="Open Sans"/>
                          <a:cs typeface="Open Sans"/>
                          <a:sym typeface="Open Sans"/>
                        </a:defRPr>
                      </a:pPr>
                      <a:r>
                        <a:t>Verification </a:t>
                      </a:r>
                    </a:p>
                    <a:p>
                      <a:pPr algn="l">
                        <a:defRPr b="1" sz="2000">
                          <a:latin typeface="Open Sans"/>
                          <a:ea typeface="Open Sans"/>
                          <a:cs typeface="Open Sans"/>
                          <a:sym typeface="Open Sans"/>
                        </a:defRPr>
                      </a:pPr>
                      <a:r>
                        <a:t>result</a:t>
                      </a:r>
                    </a:p>
                  </a:txBody>
                  <a:tcPr marL="91425" marR="91425" marT="91425" marB="91425" anchor="ctr" anchorCtr="0" horzOverflow="overflow">
                    <a:solidFill>
                      <a:srgbClr val="EEEEEE"/>
                    </a:solidFill>
                  </a:tcPr>
                </a:tc>
              </a:tr>
              <a:tr h="392600">
                <a:tc>
                  <a:txBody>
                    <a:bodyPr/>
                    <a:lstStyle/>
                    <a:p>
                      <a:pPr algn="l">
                        <a:defRPr sz="1800"/>
                      </a:pPr>
                      <a:r>
                        <a:rPr sz="2000">
                          <a:latin typeface="Open Sans"/>
                          <a:ea typeface="Open Sans"/>
                          <a:cs typeface="Open Sans"/>
                          <a:sym typeface="Open Sans"/>
                        </a:rPr>
                        <a:t>11  </a:t>
                      </a:r>
                    </a:p>
                  </a:txBody>
                  <a:tcPr marL="91425" marR="91425" marT="91425" marB="91425" anchor="t" anchorCtr="0" horzOverflow="overflow">
                    <a:solidFill>
                      <a:srgbClr val="D9EAD3"/>
                    </a:solidFill>
                  </a:tcPr>
                </a:tc>
                <a:tc>
                  <a:txBody>
                    <a:bodyPr/>
                    <a:lstStyle/>
                    <a:p>
                      <a:pPr algn="l">
                        <a:defRPr sz="2000">
                          <a:latin typeface="Open Sans"/>
                          <a:ea typeface="Open Sans"/>
                          <a:cs typeface="Open Sans"/>
                          <a:sym typeface="Open Sans"/>
                        </a:defRPr>
                      </a:pPr>
                      <a:r>
                        <a:t>54  </a:t>
                      </a:r>
                      <a:r>
                        <a:rPr b="1"/>
                        <a:t>prod</a:t>
                      </a:r>
                      <a:r>
                        <a:rPr b="1">
                          <a:solidFill>
                            <a:srgbClr val="FFFF00"/>
                          </a:solidFill>
                        </a:rPr>
                        <a:t>.</a:t>
                      </a:r>
                      <a:r>
                        <a:rPr b="1"/>
                        <a:t> </a:t>
                      </a:r>
                    </a:p>
                  </a:txBody>
                  <a:tcPr marL="91425" marR="91425" marT="91425" marB="91425" anchor="t" anchorCtr="0" horzOverflow="overflow">
                    <a:solidFill>
                      <a:srgbClr val="D9EAD3"/>
                    </a:solidFill>
                  </a:tcPr>
                </a:tc>
                <a:tc>
                  <a:txBody>
                    <a:bodyPr/>
                    <a:lstStyle/>
                    <a:p>
                      <a:pPr algn="l">
                        <a:defRPr sz="1800"/>
                      </a:pPr>
                      <a:r>
                        <a:rPr sz="2000">
                          <a:latin typeface="Open Sans"/>
                          <a:ea typeface="Open Sans"/>
                          <a:cs typeface="Open Sans"/>
                          <a:sym typeface="Open Sans"/>
                        </a:rPr>
                        <a:t>success</a:t>
                      </a:r>
                    </a:p>
                  </a:txBody>
                  <a:tcPr marL="91425" marR="91425" marT="91425" marB="91425" anchor="t" anchorCtr="0" horzOverflow="overflow">
                    <a:solidFill>
                      <a:srgbClr val="D9EAD3"/>
                    </a:solidFill>
                  </a:tcPr>
                </a:tc>
              </a:tr>
              <a:tr h="392600">
                <a:tc>
                  <a:txBody>
                    <a:bodyPr/>
                    <a:lstStyle/>
                    <a:p>
                      <a:pPr algn="l">
                        <a:defRPr sz="1800"/>
                      </a:pPr>
                      <a:r>
                        <a:rPr sz="2000">
                          <a:latin typeface="Open Sans"/>
                          <a:ea typeface="Open Sans"/>
                          <a:cs typeface="Open Sans"/>
                          <a:sym typeface="Open Sans"/>
                        </a:rPr>
                        <a:t>12</a:t>
                      </a:r>
                    </a:p>
                  </a:txBody>
                  <a:tcPr marL="91425" marR="91425" marT="91425" marB="91425" anchor="t" anchorCtr="0" horzOverflow="overflow">
                    <a:solidFill>
                      <a:srgbClr val="F4CCCC"/>
                    </a:solidFill>
                  </a:tcPr>
                </a:tc>
                <a:tc>
                  <a:txBody>
                    <a:bodyPr/>
                    <a:lstStyle/>
                    <a:p>
                      <a:pPr algn="l">
                        <a:defRPr sz="1800"/>
                      </a:pPr>
                      <a:r>
                        <a:rPr sz="2000">
                          <a:latin typeface="Open Sans"/>
                          <a:ea typeface="Open Sans"/>
                          <a:cs typeface="Open Sans"/>
                          <a:sym typeface="Open Sans"/>
                        </a:rPr>
                        <a:t>54</a:t>
                      </a:r>
                    </a:p>
                  </a:txBody>
                  <a:tcPr marL="91425" marR="91425" marT="91425" marB="91425" anchor="t" anchorCtr="0" horzOverflow="overflow">
                    <a:solidFill>
                      <a:srgbClr val="F4CCCC"/>
                    </a:solidFill>
                  </a:tcPr>
                </a:tc>
                <a:tc>
                  <a:txBody>
                    <a:bodyPr/>
                    <a:lstStyle/>
                    <a:p>
                      <a:pPr algn="l">
                        <a:defRPr sz="1800"/>
                      </a:pPr>
                      <a:r>
                        <a:rPr sz="2000">
                          <a:latin typeface="Open Sans"/>
                          <a:ea typeface="Open Sans"/>
                          <a:cs typeface="Open Sans"/>
                          <a:sym typeface="Open Sans"/>
                        </a:rPr>
                        <a:t>failure</a:t>
                      </a:r>
                    </a:p>
                  </a:txBody>
                  <a:tcPr marL="91425" marR="91425" marT="91425" marB="91425" anchor="t" anchorCtr="0" horzOverflow="overflow">
                    <a:solidFill>
                      <a:srgbClr val="F4CCCC"/>
                    </a:solidFill>
                  </a:tcPr>
                </a:tc>
              </a:tr>
              <a:tr h="392600">
                <a:tc>
                  <a:txBody>
                    <a:bodyPr/>
                    <a:lstStyle/>
                    <a:p>
                      <a:pPr algn="l">
                        <a:defRPr sz="1800"/>
                      </a:pPr>
                      <a:r>
                        <a:rPr sz="2000">
                          <a:latin typeface="Open Sans"/>
                          <a:ea typeface="Open Sans"/>
                          <a:cs typeface="Open Sans"/>
                          <a:sym typeface="Open Sans"/>
                        </a:rPr>
                        <a:t>12</a:t>
                      </a:r>
                    </a:p>
                  </a:txBody>
                  <a:tcPr marL="91425" marR="91425" marT="91425" marB="91425" anchor="t" anchorCtr="0" horzOverflow="overflow">
                    <a:solidFill>
                      <a:srgbClr val="D9EAD3"/>
                    </a:solidFill>
                  </a:tcPr>
                </a:tc>
                <a:tc>
                  <a:txBody>
                    <a:bodyPr/>
                    <a:lstStyle/>
                    <a:p>
                      <a:pPr algn="l">
                        <a:defRPr sz="1800"/>
                      </a:pPr>
                      <a:r>
                        <a:rPr sz="2000">
                          <a:latin typeface="Open Sans"/>
                          <a:ea typeface="Open Sans"/>
                          <a:cs typeface="Open Sans"/>
                          <a:sym typeface="Open Sans"/>
                        </a:rPr>
                        <a:t>55</a:t>
                      </a:r>
                    </a:p>
                  </a:txBody>
                  <a:tcPr marL="91425" marR="91425" marT="91425" marB="91425" anchor="t" anchorCtr="0" horzOverflow="overflow">
                    <a:solidFill>
                      <a:srgbClr val="D9EAD3"/>
                    </a:solidFill>
                  </a:tcPr>
                </a:tc>
                <a:tc>
                  <a:txBody>
                    <a:bodyPr/>
                    <a:lstStyle/>
                    <a:p>
                      <a:pPr algn="l">
                        <a:defRPr sz="1800"/>
                      </a:pPr>
                      <a:r>
                        <a:rPr sz="2000">
                          <a:latin typeface="Open Sans"/>
                          <a:ea typeface="Open Sans"/>
                          <a:cs typeface="Open Sans"/>
                          <a:sym typeface="Open Sans"/>
                        </a:rPr>
                        <a:t>success</a:t>
                      </a:r>
                    </a:p>
                  </a:txBody>
                  <a:tcPr marL="91425" marR="91425" marT="91425" marB="91425" anchor="t" anchorCtr="0" horzOverflow="overflow">
                    <a:solidFill>
                      <a:srgbClr val="D9EAD3"/>
                    </a:solidFill>
                  </a:tcPr>
                </a:tc>
              </a:tr>
            </a:tbl>
          </a:graphicData>
        </a:graphic>
      </p:graphicFrame>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8" name="Google Shape;1009;p144"/>
          <p:cNvSpPr txBox="1"/>
          <p:nvPr>
            <p:ph type="title"/>
          </p:nvPr>
        </p:nvSpPr>
        <p:spPr>
          <a:xfrm>
            <a:off x="369725" y="59400"/>
            <a:ext cx="8005499" cy="1260601"/>
          </a:xfrm>
          <a:prstGeom prst="rect">
            <a:avLst/>
          </a:prstGeom>
        </p:spPr>
        <p:txBody>
          <a:bodyPr/>
          <a:lstStyle/>
          <a:p>
            <a:pPr/>
            <a:r>
              <a:t>The can-i-deploy CLI</a:t>
            </a:r>
          </a:p>
        </p:txBody>
      </p:sp>
      <p:sp>
        <p:nvSpPr>
          <p:cNvPr id="1329" name="Google Shape;1010;p144"/>
          <p:cNvSpPr txBox="1"/>
          <p:nvPr>
            <p:ph type="body" idx="1"/>
          </p:nvPr>
        </p:nvSpPr>
        <p:spPr>
          <a:xfrm>
            <a:off x="369725" y="1320025"/>
            <a:ext cx="8093100" cy="3184201"/>
          </a:xfrm>
          <a:prstGeom prst="rect">
            <a:avLst/>
          </a:prstGeom>
        </p:spPr>
        <p:txBody>
          <a:bodyPr/>
          <a:lstStyle>
            <a:lvl1pPr>
              <a:buClr>
                <a:srgbClr val="353737"/>
              </a:buClr>
              <a:buChar char="●"/>
              <a:defRPr>
                <a:solidFill>
                  <a:srgbClr val="353737"/>
                </a:solidFill>
              </a:defRPr>
            </a:lvl1pPr>
            <a:lvl2pPr marL="1371600" indent="-355600">
              <a:buClr>
                <a:srgbClr val="353737"/>
              </a:buClr>
              <a:buChar char="○"/>
              <a:defRPr>
                <a:solidFill>
                  <a:srgbClr val="353737"/>
                </a:solidFill>
              </a:defRPr>
            </a:lvl2pPr>
          </a:lstStyle>
          <a:p>
            <a:pPr/>
            <a:r>
              <a:t>Queries the matrix to determine if a set of pacticipant versions can be safely deployed together</a:t>
            </a:r>
          </a:p>
          <a:p>
            <a:pPr lvl="1"/>
            <a:r>
              <a:t>ie. is there a pact with a successful verification result between the specified consumer and provider versions</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1" name="Google Shape;1015;p145"/>
          <p:cNvSpPr txBox="1"/>
          <p:nvPr>
            <p:ph type="title"/>
          </p:nvPr>
        </p:nvSpPr>
        <p:spPr>
          <a:xfrm>
            <a:off x="369725" y="59400"/>
            <a:ext cx="8005499" cy="1260601"/>
          </a:xfrm>
          <a:prstGeom prst="rect">
            <a:avLst/>
          </a:prstGeom>
        </p:spPr>
        <p:txBody>
          <a:bodyPr/>
          <a:lstStyle/>
          <a:p>
            <a:pPr/>
            <a:r>
              <a:t>can-i-deploy</a:t>
            </a:r>
          </a:p>
        </p:txBody>
      </p:sp>
      <p:sp>
        <p:nvSpPr>
          <p:cNvPr id="1332" name="Google Shape;1016;p145"/>
          <p:cNvSpPr txBox="1"/>
          <p:nvPr>
            <p:ph type="sldNum" sz="quarter" idx="4294967295"/>
          </p:nvPr>
        </p:nvSpPr>
        <p:spPr>
          <a:xfrm>
            <a:off x="64366" y="4736950"/>
            <a:ext cx="322687" cy="322551"/>
          </a:xfrm>
          <a:prstGeom prst="rect">
            <a:avLst/>
          </a:prstGeom>
          <a:extLst>
            <a:ext uri="{C572A759-6A51-4108-AA02-DFA0A04FC94B}">
              <ma14:wrappingTextBoxFlag xmlns:ma14="http://schemas.microsoft.com/office/mac/drawingml/2011/main" val="1"/>
            </a:ext>
          </a:extLst>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
        <p:nvSpPr>
          <p:cNvPr id="1333" name="Google Shape;1018;p145"/>
          <p:cNvSpPr/>
          <p:nvPr/>
        </p:nvSpPr>
        <p:spPr>
          <a:xfrm rot="10800000">
            <a:off x="4974249" y="1591199"/>
            <a:ext cx="332401" cy="218701"/>
          </a:xfrm>
          <a:prstGeom prst="triangle">
            <a:avLst/>
          </a:prstGeom>
          <a:solidFill>
            <a:srgbClr val="FFFFFF"/>
          </a:solidFill>
          <a:ln>
            <a:solidFill>
              <a:srgbClr val="FFFFFF"/>
            </a:solidFill>
          </a:ln>
        </p:spPr>
        <p:txBody>
          <a:bodyPr lIns="0" tIns="0" rIns="0" bIns="0" anchor="ctr"/>
          <a:lstStyle/>
          <a:p>
            <a:pPr/>
          </a:p>
        </p:txBody>
      </p:sp>
      <p:graphicFrame>
        <p:nvGraphicFramePr>
          <p:cNvPr id="1334" name="Google Shape;1019;p145"/>
          <p:cNvGraphicFramePr/>
          <p:nvPr/>
        </p:nvGraphicFramePr>
        <p:xfrm>
          <a:off x="467988" y="1045274"/>
          <a:ext cx="7071276" cy="18158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391000"/>
                <a:gridCol w="2261525"/>
                <a:gridCol w="2418750"/>
              </a:tblGrid>
              <a:tr h="638000">
                <a:tc>
                  <a:txBody>
                    <a:bodyPr/>
                    <a:lstStyle/>
                    <a:p>
                      <a:pPr algn="l">
                        <a:defRPr sz="1800"/>
                      </a:pPr>
                      <a:r>
                        <a:rPr b="1" sz="2000">
                          <a:latin typeface="Open Sans"/>
                          <a:ea typeface="Open Sans"/>
                          <a:cs typeface="Open Sans"/>
                          <a:sym typeface="Open Sans"/>
                        </a:rPr>
                        <a:t>Consumer (Foo)  version</a:t>
                      </a:r>
                    </a:p>
                  </a:txBody>
                  <a:tcPr marL="91425" marR="91425" marT="91425" marB="91425" anchor="ctr" anchorCtr="0" horzOverflow="overflow">
                    <a:solidFill>
                      <a:srgbClr val="EEEEEE"/>
                    </a:solidFill>
                  </a:tcPr>
                </a:tc>
                <a:tc>
                  <a:txBody>
                    <a:bodyPr/>
                    <a:lstStyle/>
                    <a:p>
                      <a:pPr algn="l">
                        <a:defRPr b="1" sz="2000">
                          <a:latin typeface="Open Sans"/>
                          <a:ea typeface="Open Sans"/>
                          <a:cs typeface="Open Sans"/>
                          <a:sym typeface="Open Sans"/>
                        </a:defRPr>
                      </a:pPr>
                      <a:r>
                        <a:t>Provider (Bar)</a:t>
                      </a:r>
                    </a:p>
                    <a:p>
                      <a:pPr algn="l">
                        <a:defRPr b="1" sz="2000">
                          <a:latin typeface="Open Sans"/>
                          <a:ea typeface="Open Sans"/>
                          <a:cs typeface="Open Sans"/>
                          <a:sym typeface="Open Sans"/>
                        </a:defRPr>
                      </a:pPr>
                      <a:r>
                        <a:t>version</a:t>
                      </a:r>
                    </a:p>
                  </a:txBody>
                  <a:tcPr marL="91425" marR="91425" marT="91425" marB="91425" anchor="ctr" anchorCtr="0" horzOverflow="overflow">
                    <a:solidFill>
                      <a:srgbClr val="EEEEEE"/>
                    </a:solidFill>
                  </a:tcPr>
                </a:tc>
                <a:tc>
                  <a:txBody>
                    <a:bodyPr/>
                    <a:lstStyle/>
                    <a:p>
                      <a:pPr algn="l">
                        <a:defRPr b="1" sz="2000">
                          <a:latin typeface="Open Sans"/>
                          <a:ea typeface="Open Sans"/>
                          <a:cs typeface="Open Sans"/>
                          <a:sym typeface="Open Sans"/>
                        </a:defRPr>
                      </a:pPr>
                      <a:r>
                        <a:t>Verification </a:t>
                      </a:r>
                    </a:p>
                    <a:p>
                      <a:pPr algn="l">
                        <a:defRPr b="1" sz="2000">
                          <a:latin typeface="Open Sans"/>
                          <a:ea typeface="Open Sans"/>
                          <a:cs typeface="Open Sans"/>
                          <a:sym typeface="Open Sans"/>
                        </a:defRPr>
                      </a:pPr>
                      <a:r>
                        <a:t>result</a:t>
                      </a:r>
                    </a:p>
                  </a:txBody>
                  <a:tcPr marL="91425" marR="91425" marT="91425" marB="91425" anchor="ctr" anchorCtr="0" horzOverflow="overflow">
                    <a:solidFill>
                      <a:srgbClr val="EEEEEE"/>
                    </a:solidFill>
                  </a:tcPr>
                </a:tc>
              </a:tr>
              <a:tr h="392600">
                <a:tc>
                  <a:txBody>
                    <a:bodyPr/>
                    <a:lstStyle/>
                    <a:p>
                      <a:pPr algn="l">
                        <a:defRPr sz="1800"/>
                      </a:pPr>
                      <a:r>
                        <a:rPr sz="2000">
                          <a:latin typeface="Open Sans"/>
                          <a:ea typeface="Open Sans"/>
                          <a:cs typeface="Open Sans"/>
                          <a:sym typeface="Open Sans"/>
                        </a:rPr>
                        <a:t>11  </a:t>
                      </a:r>
                    </a:p>
                  </a:txBody>
                  <a:tcPr marL="91425" marR="91425" marT="91425" marB="91425" anchor="t" anchorCtr="0" horzOverflow="overflow">
                    <a:solidFill>
                      <a:srgbClr val="D9EAD3"/>
                    </a:solidFill>
                  </a:tcPr>
                </a:tc>
                <a:tc>
                  <a:txBody>
                    <a:bodyPr/>
                    <a:lstStyle/>
                    <a:p>
                      <a:pPr algn="l">
                        <a:defRPr sz="2000">
                          <a:latin typeface="Open Sans"/>
                          <a:ea typeface="Open Sans"/>
                          <a:cs typeface="Open Sans"/>
                          <a:sym typeface="Open Sans"/>
                        </a:defRPr>
                      </a:pPr>
                      <a:r>
                        <a:t>54  </a:t>
                      </a:r>
                      <a:r>
                        <a:rPr b="1"/>
                        <a:t>prod</a:t>
                      </a:r>
                      <a:r>
                        <a:rPr b="1">
                          <a:solidFill>
                            <a:srgbClr val="FFFF00"/>
                          </a:solidFill>
                        </a:rPr>
                        <a:t>.</a:t>
                      </a:r>
                      <a:r>
                        <a:rPr b="1"/>
                        <a:t> </a:t>
                      </a:r>
                    </a:p>
                  </a:txBody>
                  <a:tcPr marL="91425" marR="91425" marT="91425" marB="91425" anchor="t" anchorCtr="0" horzOverflow="overflow">
                    <a:solidFill>
                      <a:srgbClr val="D9EAD3"/>
                    </a:solidFill>
                  </a:tcPr>
                </a:tc>
                <a:tc>
                  <a:txBody>
                    <a:bodyPr/>
                    <a:lstStyle/>
                    <a:p>
                      <a:pPr algn="l">
                        <a:defRPr sz="1800"/>
                      </a:pPr>
                      <a:r>
                        <a:rPr sz="2000">
                          <a:latin typeface="Open Sans"/>
                          <a:ea typeface="Open Sans"/>
                          <a:cs typeface="Open Sans"/>
                          <a:sym typeface="Open Sans"/>
                        </a:rPr>
                        <a:t>success</a:t>
                      </a:r>
                    </a:p>
                  </a:txBody>
                  <a:tcPr marL="91425" marR="91425" marT="91425" marB="91425" anchor="t" anchorCtr="0" horzOverflow="overflow">
                    <a:solidFill>
                      <a:srgbClr val="D9EAD3"/>
                    </a:solidFill>
                  </a:tcPr>
                </a:tc>
              </a:tr>
              <a:tr h="392600">
                <a:tc>
                  <a:txBody>
                    <a:bodyPr/>
                    <a:lstStyle/>
                    <a:p>
                      <a:pPr algn="l">
                        <a:defRPr sz="1800"/>
                      </a:pPr>
                      <a:r>
                        <a:rPr sz="2000">
                          <a:latin typeface="Open Sans"/>
                          <a:ea typeface="Open Sans"/>
                          <a:cs typeface="Open Sans"/>
                          <a:sym typeface="Open Sans"/>
                        </a:rPr>
                        <a:t>12</a:t>
                      </a:r>
                    </a:p>
                  </a:txBody>
                  <a:tcPr marL="91425" marR="91425" marT="91425" marB="91425" anchor="t" anchorCtr="0" horzOverflow="overflow">
                    <a:solidFill>
                      <a:srgbClr val="F4CCCC"/>
                    </a:solidFill>
                  </a:tcPr>
                </a:tc>
                <a:tc>
                  <a:txBody>
                    <a:bodyPr/>
                    <a:lstStyle/>
                    <a:p>
                      <a:pPr algn="l">
                        <a:defRPr sz="1800"/>
                      </a:pPr>
                      <a:r>
                        <a:rPr sz="2000">
                          <a:latin typeface="Open Sans"/>
                          <a:ea typeface="Open Sans"/>
                          <a:cs typeface="Open Sans"/>
                          <a:sym typeface="Open Sans"/>
                        </a:rPr>
                        <a:t>54</a:t>
                      </a:r>
                    </a:p>
                  </a:txBody>
                  <a:tcPr marL="91425" marR="91425" marT="91425" marB="91425" anchor="t" anchorCtr="0" horzOverflow="overflow">
                    <a:solidFill>
                      <a:srgbClr val="F4CCCC"/>
                    </a:solidFill>
                  </a:tcPr>
                </a:tc>
                <a:tc>
                  <a:txBody>
                    <a:bodyPr/>
                    <a:lstStyle/>
                    <a:p>
                      <a:pPr algn="l">
                        <a:defRPr sz="1800"/>
                      </a:pPr>
                      <a:r>
                        <a:rPr sz="2000">
                          <a:latin typeface="Open Sans"/>
                          <a:ea typeface="Open Sans"/>
                          <a:cs typeface="Open Sans"/>
                          <a:sym typeface="Open Sans"/>
                        </a:rPr>
                        <a:t>failure</a:t>
                      </a:r>
                    </a:p>
                  </a:txBody>
                  <a:tcPr marL="91425" marR="91425" marT="91425" marB="91425" anchor="t" anchorCtr="0" horzOverflow="overflow">
                    <a:solidFill>
                      <a:srgbClr val="F4CCCC"/>
                    </a:solidFill>
                  </a:tcPr>
                </a:tc>
              </a:tr>
              <a:tr h="392600">
                <a:tc>
                  <a:txBody>
                    <a:bodyPr/>
                    <a:lstStyle/>
                    <a:p>
                      <a:pPr algn="l">
                        <a:defRPr sz="1800"/>
                      </a:pPr>
                      <a:r>
                        <a:rPr sz="2000">
                          <a:latin typeface="Open Sans"/>
                          <a:ea typeface="Open Sans"/>
                          <a:cs typeface="Open Sans"/>
                          <a:sym typeface="Open Sans"/>
                        </a:rPr>
                        <a:t>12</a:t>
                      </a:r>
                    </a:p>
                  </a:txBody>
                  <a:tcPr marL="91425" marR="91425" marT="91425" marB="91425" anchor="t" anchorCtr="0" horzOverflow="overflow">
                    <a:solidFill>
                      <a:srgbClr val="D9EAD3"/>
                    </a:solidFill>
                  </a:tcPr>
                </a:tc>
                <a:tc>
                  <a:txBody>
                    <a:bodyPr/>
                    <a:lstStyle/>
                    <a:p>
                      <a:pPr algn="l">
                        <a:defRPr sz="1800"/>
                      </a:pPr>
                      <a:r>
                        <a:rPr sz="2000">
                          <a:latin typeface="Open Sans"/>
                          <a:ea typeface="Open Sans"/>
                          <a:cs typeface="Open Sans"/>
                          <a:sym typeface="Open Sans"/>
                        </a:rPr>
                        <a:t>55</a:t>
                      </a:r>
                    </a:p>
                  </a:txBody>
                  <a:tcPr marL="91425" marR="91425" marT="91425" marB="91425" anchor="t" anchorCtr="0" horzOverflow="overflow">
                    <a:solidFill>
                      <a:srgbClr val="D9EAD3"/>
                    </a:solidFill>
                  </a:tcPr>
                </a:tc>
                <a:tc>
                  <a:txBody>
                    <a:bodyPr/>
                    <a:lstStyle/>
                    <a:p>
                      <a:pPr algn="l">
                        <a:defRPr sz="1800"/>
                      </a:pPr>
                      <a:r>
                        <a:rPr sz="2000">
                          <a:latin typeface="Open Sans"/>
                          <a:ea typeface="Open Sans"/>
                          <a:cs typeface="Open Sans"/>
                          <a:sym typeface="Open Sans"/>
                        </a:rPr>
                        <a:t>success</a:t>
                      </a:r>
                    </a:p>
                  </a:txBody>
                  <a:tcPr marL="91425" marR="91425" marT="91425" marB="91425" anchor="t" anchorCtr="0" horzOverflow="overflow">
                    <a:solidFill>
                      <a:srgbClr val="D9EAD3"/>
                    </a:solidFill>
                  </a:tcPr>
                </a:tc>
              </a:tr>
            </a:tbl>
          </a:graphicData>
        </a:graphic>
      </p:graphicFrame>
      <p:sp>
        <p:nvSpPr>
          <p:cNvPr id="1335" name="Google Shape;1020;p145"/>
          <p:cNvSpPr txBox="1"/>
          <p:nvPr/>
        </p:nvSpPr>
        <p:spPr>
          <a:xfrm>
            <a:off x="468000" y="3744499"/>
            <a:ext cx="8208000" cy="944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algn="ctr">
              <a:defRPr sz="1800">
                <a:solidFill>
                  <a:srgbClr val="666666"/>
                </a:solidFill>
                <a:latin typeface="Courier New"/>
                <a:ea typeface="Courier New"/>
                <a:cs typeface="Courier New"/>
                <a:sym typeface="Courier New"/>
              </a:defRPr>
            </a:pPr>
            <a:r>
              <a:t>$ pact-broker can-i-deploy </a:t>
            </a:r>
          </a:p>
          <a:p>
            <a:pPr algn="ctr">
              <a:defRPr sz="1800">
                <a:solidFill>
                  <a:srgbClr val="666666"/>
                </a:solidFill>
                <a:latin typeface="Courier New"/>
                <a:ea typeface="Courier New"/>
                <a:cs typeface="Courier New"/>
                <a:sym typeface="Courier New"/>
              </a:defRPr>
            </a:pPr>
            <a:r>
              <a:t>--pacticipant Foo --version 11</a:t>
            </a:r>
          </a:p>
          <a:p>
            <a:pPr algn="ctr">
              <a:defRPr sz="1800">
                <a:solidFill>
                  <a:srgbClr val="666666"/>
                </a:solidFill>
                <a:latin typeface="Courier New"/>
                <a:ea typeface="Courier New"/>
                <a:cs typeface="Courier New"/>
                <a:sym typeface="Courier New"/>
              </a:defRPr>
            </a:pPr>
            <a:r>
              <a:t>--pacticipant Bar --version 54</a:t>
            </a:r>
          </a:p>
        </p:txBody>
      </p:sp>
      <p:grpSp>
        <p:nvGrpSpPr>
          <p:cNvPr id="1339" name="Google Shape;1021;p145"/>
          <p:cNvGrpSpPr/>
          <p:nvPr/>
        </p:nvGrpSpPr>
        <p:grpSpPr>
          <a:xfrm>
            <a:off x="7594924" y="1975927"/>
            <a:ext cx="915905" cy="2397899"/>
            <a:chOff x="0" y="0"/>
            <a:chExt cx="915903" cy="2397897"/>
          </a:xfrm>
        </p:grpSpPr>
        <p:sp>
          <p:nvSpPr>
            <p:cNvPr id="1336" name="Shape"/>
            <p:cNvSpPr/>
            <p:nvPr/>
          </p:nvSpPr>
          <p:spPr>
            <a:xfrm rot="10800000">
              <a:off x="0" y="0"/>
              <a:ext cx="915904" cy="2397898"/>
            </a:xfrm>
            <a:custGeom>
              <a:avLst/>
              <a:gdLst/>
              <a:ahLst/>
              <a:cxnLst>
                <a:cxn ang="0">
                  <a:pos x="wd2" y="hd2"/>
                </a:cxn>
                <a:cxn ang="5400000">
                  <a:pos x="wd2" y="hd2"/>
                </a:cxn>
                <a:cxn ang="10800000">
                  <a:pos x="wd2" y="hd2"/>
                </a:cxn>
                <a:cxn ang="16200000">
                  <a:pos x="wd2" y="hd2"/>
                </a:cxn>
              </a:cxnLst>
              <a:rect l="0" t="0" r="r" b="b"/>
              <a:pathLst>
                <a:path w="21375" h="21600" fill="norm" stroke="1" extrusionOk="0">
                  <a:moveTo>
                    <a:pt x="0" y="10359"/>
                  </a:moveTo>
                  <a:cubicBezTo>
                    <a:pt x="0" y="15239"/>
                    <a:pt x="7028" y="19457"/>
                    <a:pt x="16872" y="20485"/>
                  </a:cubicBezTo>
                  <a:lnTo>
                    <a:pt x="16872" y="19771"/>
                  </a:lnTo>
                  <a:lnTo>
                    <a:pt x="21375" y="20918"/>
                  </a:lnTo>
                  <a:lnTo>
                    <a:pt x="16872" y="21600"/>
                  </a:lnTo>
                  <a:lnTo>
                    <a:pt x="16872" y="20887"/>
                  </a:lnTo>
                  <a:lnTo>
                    <a:pt x="16872" y="20887"/>
                  </a:lnTo>
                  <a:cubicBezTo>
                    <a:pt x="7028" y="19859"/>
                    <a:pt x="0" y="15641"/>
                    <a:pt x="0" y="10760"/>
                  </a:cubicBezTo>
                  <a:close/>
                  <a:moveTo>
                    <a:pt x="21375" y="402"/>
                  </a:moveTo>
                  <a:cubicBezTo>
                    <a:pt x="9732" y="402"/>
                    <a:pt x="230" y="4918"/>
                    <a:pt x="4" y="10560"/>
                  </a:cubicBezTo>
                  <a:lnTo>
                    <a:pt x="4" y="10560"/>
                  </a:lnTo>
                  <a:cubicBezTo>
                    <a:pt x="-225" y="4840"/>
                    <a:pt x="9157" y="113"/>
                    <a:pt x="20960" y="2"/>
                  </a:cubicBezTo>
                  <a:cubicBezTo>
                    <a:pt x="21099" y="1"/>
                    <a:pt x="21237" y="0"/>
                    <a:pt x="21375" y="0"/>
                  </a:cubicBezTo>
                  <a:close/>
                </a:path>
              </a:pathLst>
            </a:custGeom>
            <a:solidFill>
              <a:srgbClr val="CCCCCC"/>
            </a:solidFill>
            <a:ln w="12700" cap="flat">
              <a:noFill/>
              <a:miter lim="400000"/>
            </a:ln>
            <a:effectLst/>
          </p:spPr>
          <p:txBody>
            <a:bodyPr wrap="square" lIns="0" tIns="0" rIns="0" bIns="0" numCol="1" anchor="ctr">
              <a:noAutofit/>
            </a:bodyPr>
            <a:lstStyle/>
            <a:p>
              <a:pPr/>
            </a:p>
          </p:txBody>
        </p:sp>
        <p:sp>
          <p:nvSpPr>
            <p:cNvPr id="1337" name="Shape"/>
            <p:cNvSpPr/>
            <p:nvPr/>
          </p:nvSpPr>
          <p:spPr>
            <a:xfrm rot="10800000">
              <a:off x="0" y="1225641"/>
              <a:ext cx="915904" cy="1172257"/>
            </a:xfrm>
            <a:custGeom>
              <a:avLst/>
              <a:gdLst/>
              <a:ahLst/>
              <a:cxnLst>
                <a:cxn ang="0">
                  <a:pos x="wd2" y="hd2"/>
                </a:cxn>
                <a:cxn ang="5400000">
                  <a:pos x="wd2" y="hd2"/>
                </a:cxn>
                <a:cxn ang="10800000">
                  <a:pos x="wd2" y="hd2"/>
                </a:cxn>
                <a:cxn ang="16200000">
                  <a:pos x="wd2" y="hd2"/>
                </a:cxn>
              </a:cxnLst>
              <a:rect l="0" t="0" r="r" b="b"/>
              <a:pathLst>
                <a:path w="21375" h="21600" fill="norm" stroke="1" extrusionOk="0">
                  <a:moveTo>
                    <a:pt x="21375" y="822"/>
                  </a:moveTo>
                  <a:cubicBezTo>
                    <a:pt x="9732" y="822"/>
                    <a:pt x="230" y="10060"/>
                    <a:pt x="4" y="21600"/>
                  </a:cubicBezTo>
                  <a:lnTo>
                    <a:pt x="4" y="21600"/>
                  </a:lnTo>
                  <a:cubicBezTo>
                    <a:pt x="-225" y="9900"/>
                    <a:pt x="9157" y="231"/>
                    <a:pt x="20960" y="4"/>
                  </a:cubicBezTo>
                  <a:cubicBezTo>
                    <a:pt x="21099" y="1"/>
                    <a:pt x="21237" y="0"/>
                    <a:pt x="21375" y="0"/>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a:p>
          </p:txBody>
        </p:sp>
        <p:sp>
          <p:nvSpPr>
            <p:cNvPr id="1338" name="Line"/>
            <p:cNvSpPr/>
            <p:nvPr/>
          </p:nvSpPr>
          <p:spPr>
            <a:xfrm rot="10800000">
              <a:off x="0" y="0"/>
              <a:ext cx="915901" cy="2397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359"/>
                  </a:moveTo>
                  <a:cubicBezTo>
                    <a:pt x="0" y="15239"/>
                    <a:pt x="7102" y="19457"/>
                    <a:pt x="17050" y="20485"/>
                  </a:cubicBezTo>
                  <a:lnTo>
                    <a:pt x="17050" y="19771"/>
                  </a:lnTo>
                  <a:lnTo>
                    <a:pt x="21600" y="20918"/>
                  </a:lnTo>
                  <a:lnTo>
                    <a:pt x="17050" y="21600"/>
                  </a:lnTo>
                  <a:lnTo>
                    <a:pt x="17050" y="20887"/>
                  </a:lnTo>
                  <a:lnTo>
                    <a:pt x="17050" y="20887"/>
                  </a:lnTo>
                  <a:cubicBezTo>
                    <a:pt x="7102" y="19859"/>
                    <a:pt x="0" y="15641"/>
                    <a:pt x="0" y="10760"/>
                  </a:cubicBezTo>
                  <a:lnTo>
                    <a:pt x="0" y="10359"/>
                  </a:lnTo>
                  <a:cubicBezTo>
                    <a:pt x="0" y="4638"/>
                    <a:pt x="9671" y="0"/>
                    <a:pt x="21600" y="0"/>
                  </a:cubicBezTo>
                  <a:lnTo>
                    <a:pt x="21600" y="402"/>
                  </a:lnTo>
                  <a:cubicBezTo>
                    <a:pt x="9834" y="402"/>
                    <a:pt x="232" y="4918"/>
                    <a:pt x="4" y="10560"/>
                  </a:cubicBezTo>
                </a:path>
              </a:pathLst>
            </a:custGeom>
            <a:noFill/>
            <a:ln w="9525" cap="flat">
              <a:solidFill>
                <a:srgbClr val="666666"/>
              </a:solidFill>
              <a:prstDash val="solid"/>
              <a:round/>
            </a:ln>
            <a:effectLst/>
          </p:spPr>
          <p:txBody>
            <a:bodyPr wrap="square" lIns="0" tIns="0" rIns="0" bIns="0" numCol="1" anchor="ctr">
              <a:noAutofit/>
            </a:bodyPr>
            <a:lstStyle/>
            <a:p>
              <a:pPr/>
            </a:p>
          </p:txBody>
        </p:sp>
      </p:gr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1" name="Google Shape;1037;p147"/>
          <p:cNvSpPr txBox="1"/>
          <p:nvPr>
            <p:ph type="title"/>
          </p:nvPr>
        </p:nvSpPr>
        <p:spPr>
          <a:xfrm>
            <a:off x="369725" y="59400"/>
            <a:ext cx="8005499" cy="1260601"/>
          </a:xfrm>
          <a:prstGeom prst="rect">
            <a:avLst/>
          </a:prstGeom>
        </p:spPr>
        <p:txBody>
          <a:bodyPr/>
          <a:lstStyle/>
          <a:p>
            <a:pPr/>
            <a:r>
              <a:t>can-i-deploy - best</a:t>
            </a:r>
          </a:p>
        </p:txBody>
      </p:sp>
      <p:sp>
        <p:nvSpPr>
          <p:cNvPr id="1342" name="Google Shape;1038;p147"/>
          <p:cNvSpPr txBox="1"/>
          <p:nvPr>
            <p:ph type="sldNum" sz="quarter" idx="4294967295"/>
          </p:nvPr>
        </p:nvSpPr>
        <p:spPr>
          <a:xfrm>
            <a:off x="64366" y="4736950"/>
            <a:ext cx="322687" cy="322551"/>
          </a:xfrm>
          <a:prstGeom prst="rect">
            <a:avLst/>
          </a:prstGeom>
          <a:extLst>
            <a:ext uri="{C572A759-6A51-4108-AA02-DFA0A04FC94B}">
              <ma14:wrappingTextBoxFlag xmlns:ma14="http://schemas.microsoft.com/office/mac/drawingml/2011/main" val="1"/>
            </a:ext>
          </a:extLst>
        </p:spPr>
        <p:txBody>
          <a:bodyPr/>
          <a:lstStyle>
            <a:lvl1pPr algn="l">
              <a:defRPr sz="900">
                <a:solidFill>
                  <a:srgbClr val="A6A6A6"/>
                </a:solidFill>
                <a:latin typeface="Roboto Slab"/>
                <a:ea typeface="Roboto Slab"/>
                <a:cs typeface="Roboto Slab"/>
                <a:sym typeface="Roboto Slab"/>
              </a:defRPr>
            </a:lvl1pPr>
          </a:lstStyle>
          <a:p>
            <a:pPr/>
            <a:fld id="{86CB4B4D-7CA3-9044-876B-883B54F8677D}" type="slidenum"/>
          </a:p>
        </p:txBody>
      </p:sp>
      <p:sp>
        <p:nvSpPr>
          <p:cNvPr id="1343" name="Google Shape;1040;p147"/>
          <p:cNvSpPr/>
          <p:nvPr/>
        </p:nvSpPr>
        <p:spPr>
          <a:xfrm rot="10800000">
            <a:off x="4974249" y="1591199"/>
            <a:ext cx="332401" cy="218701"/>
          </a:xfrm>
          <a:prstGeom prst="triangle">
            <a:avLst/>
          </a:prstGeom>
          <a:solidFill>
            <a:srgbClr val="FFFFFF"/>
          </a:solidFill>
          <a:ln>
            <a:solidFill>
              <a:srgbClr val="FFFFFF"/>
            </a:solidFill>
          </a:ln>
        </p:spPr>
        <p:txBody>
          <a:bodyPr lIns="0" tIns="0" rIns="0" bIns="0" anchor="ctr"/>
          <a:lstStyle/>
          <a:p>
            <a:pPr/>
          </a:p>
        </p:txBody>
      </p:sp>
      <p:graphicFrame>
        <p:nvGraphicFramePr>
          <p:cNvPr id="1344" name="Google Shape;1041;p147"/>
          <p:cNvGraphicFramePr/>
          <p:nvPr/>
        </p:nvGraphicFramePr>
        <p:xfrm>
          <a:off x="467988" y="1045274"/>
          <a:ext cx="7071276" cy="18158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391000"/>
                <a:gridCol w="2261525"/>
                <a:gridCol w="2418750"/>
              </a:tblGrid>
              <a:tr h="638000">
                <a:tc>
                  <a:txBody>
                    <a:bodyPr/>
                    <a:lstStyle/>
                    <a:p>
                      <a:pPr algn="l">
                        <a:defRPr sz="1800"/>
                      </a:pPr>
                      <a:r>
                        <a:rPr b="1" sz="2000">
                          <a:latin typeface="Open Sans"/>
                          <a:ea typeface="Open Sans"/>
                          <a:cs typeface="Open Sans"/>
                          <a:sym typeface="Open Sans"/>
                        </a:rPr>
                        <a:t>Consumer (Foo)  version</a:t>
                      </a:r>
                    </a:p>
                  </a:txBody>
                  <a:tcPr marL="91425" marR="91425" marT="91425" marB="91425" anchor="ctr" anchorCtr="0" horzOverflow="overflow">
                    <a:solidFill>
                      <a:srgbClr val="EEEEEE"/>
                    </a:solidFill>
                  </a:tcPr>
                </a:tc>
                <a:tc>
                  <a:txBody>
                    <a:bodyPr/>
                    <a:lstStyle/>
                    <a:p>
                      <a:pPr algn="l">
                        <a:defRPr b="1" sz="2000">
                          <a:latin typeface="Open Sans"/>
                          <a:ea typeface="Open Sans"/>
                          <a:cs typeface="Open Sans"/>
                          <a:sym typeface="Open Sans"/>
                        </a:defRPr>
                      </a:pPr>
                      <a:r>
                        <a:t>Provider (Bar)</a:t>
                      </a:r>
                    </a:p>
                    <a:p>
                      <a:pPr algn="l">
                        <a:defRPr b="1" sz="2000">
                          <a:latin typeface="Open Sans"/>
                          <a:ea typeface="Open Sans"/>
                          <a:cs typeface="Open Sans"/>
                          <a:sym typeface="Open Sans"/>
                        </a:defRPr>
                      </a:pPr>
                      <a:r>
                        <a:t>version</a:t>
                      </a:r>
                    </a:p>
                  </a:txBody>
                  <a:tcPr marL="91425" marR="91425" marT="91425" marB="91425" anchor="ctr" anchorCtr="0" horzOverflow="overflow">
                    <a:solidFill>
                      <a:srgbClr val="EEEEEE"/>
                    </a:solidFill>
                  </a:tcPr>
                </a:tc>
                <a:tc>
                  <a:txBody>
                    <a:bodyPr/>
                    <a:lstStyle/>
                    <a:p>
                      <a:pPr algn="l">
                        <a:defRPr b="1" sz="2000">
                          <a:latin typeface="Open Sans"/>
                          <a:ea typeface="Open Sans"/>
                          <a:cs typeface="Open Sans"/>
                          <a:sym typeface="Open Sans"/>
                        </a:defRPr>
                      </a:pPr>
                      <a:r>
                        <a:t>Verification </a:t>
                      </a:r>
                    </a:p>
                    <a:p>
                      <a:pPr algn="l">
                        <a:defRPr b="1" sz="2000">
                          <a:latin typeface="Open Sans"/>
                          <a:ea typeface="Open Sans"/>
                          <a:cs typeface="Open Sans"/>
                          <a:sym typeface="Open Sans"/>
                        </a:defRPr>
                      </a:pPr>
                      <a:r>
                        <a:t>result</a:t>
                      </a:r>
                    </a:p>
                  </a:txBody>
                  <a:tcPr marL="91425" marR="91425" marT="91425" marB="91425" anchor="ctr" anchorCtr="0" horzOverflow="overflow">
                    <a:solidFill>
                      <a:srgbClr val="EEEEEE"/>
                    </a:solidFill>
                  </a:tcPr>
                </a:tc>
              </a:tr>
              <a:tr h="392600">
                <a:tc>
                  <a:txBody>
                    <a:bodyPr/>
                    <a:lstStyle/>
                    <a:p>
                      <a:pPr algn="l">
                        <a:defRPr sz="1800"/>
                      </a:pPr>
                      <a:r>
                        <a:rPr sz="2000">
                          <a:latin typeface="Open Sans"/>
                          <a:ea typeface="Open Sans"/>
                          <a:cs typeface="Open Sans"/>
                          <a:sym typeface="Open Sans"/>
                        </a:rPr>
                        <a:t>11  </a:t>
                      </a:r>
                    </a:p>
                  </a:txBody>
                  <a:tcPr marL="91425" marR="91425" marT="91425" marB="91425" anchor="t" anchorCtr="0" horzOverflow="overflow">
                    <a:solidFill>
                      <a:srgbClr val="D9EAD3"/>
                    </a:solidFill>
                  </a:tcPr>
                </a:tc>
                <a:tc>
                  <a:txBody>
                    <a:bodyPr/>
                    <a:lstStyle/>
                    <a:p>
                      <a:pPr algn="l">
                        <a:defRPr sz="2000">
                          <a:latin typeface="Open Sans"/>
                          <a:ea typeface="Open Sans"/>
                          <a:cs typeface="Open Sans"/>
                          <a:sym typeface="Open Sans"/>
                        </a:defRPr>
                      </a:pPr>
                      <a:r>
                        <a:t>54  </a:t>
                      </a:r>
                      <a:r>
                        <a:rPr b="1"/>
                        <a:t>prod</a:t>
                      </a:r>
                      <a:r>
                        <a:rPr b="1">
                          <a:solidFill>
                            <a:srgbClr val="FFFF00"/>
                          </a:solidFill>
                        </a:rPr>
                        <a:t>.</a:t>
                      </a:r>
                      <a:r>
                        <a:rPr b="1"/>
                        <a:t> </a:t>
                      </a:r>
                    </a:p>
                  </a:txBody>
                  <a:tcPr marL="91425" marR="91425" marT="91425" marB="91425" anchor="t" anchorCtr="0" horzOverflow="overflow">
                    <a:solidFill>
                      <a:srgbClr val="D9EAD3"/>
                    </a:solidFill>
                  </a:tcPr>
                </a:tc>
                <a:tc>
                  <a:txBody>
                    <a:bodyPr/>
                    <a:lstStyle/>
                    <a:p>
                      <a:pPr algn="l">
                        <a:defRPr sz="1800"/>
                      </a:pPr>
                      <a:r>
                        <a:rPr sz="2000">
                          <a:latin typeface="Open Sans"/>
                          <a:ea typeface="Open Sans"/>
                          <a:cs typeface="Open Sans"/>
                          <a:sym typeface="Open Sans"/>
                        </a:rPr>
                        <a:t>success</a:t>
                      </a:r>
                    </a:p>
                  </a:txBody>
                  <a:tcPr marL="91425" marR="91425" marT="91425" marB="91425" anchor="t" anchorCtr="0" horzOverflow="overflow">
                    <a:solidFill>
                      <a:srgbClr val="D9EAD3"/>
                    </a:solidFill>
                  </a:tcPr>
                </a:tc>
              </a:tr>
              <a:tr h="392600">
                <a:tc>
                  <a:txBody>
                    <a:bodyPr/>
                    <a:lstStyle/>
                    <a:p>
                      <a:pPr algn="l">
                        <a:defRPr sz="1800"/>
                      </a:pPr>
                      <a:r>
                        <a:rPr sz="2000">
                          <a:latin typeface="Open Sans"/>
                          <a:ea typeface="Open Sans"/>
                          <a:cs typeface="Open Sans"/>
                          <a:sym typeface="Open Sans"/>
                        </a:rPr>
                        <a:t>12</a:t>
                      </a:r>
                    </a:p>
                  </a:txBody>
                  <a:tcPr marL="91425" marR="91425" marT="91425" marB="91425" anchor="t" anchorCtr="0" horzOverflow="overflow">
                    <a:solidFill>
                      <a:srgbClr val="F4CCCC"/>
                    </a:solidFill>
                  </a:tcPr>
                </a:tc>
                <a:tc>
                  <a:txBody>
                    <a:bodyPr/>
                    <a:lstStyle/>
                    <a:p>
                      <a:pPr algn="l">
                        <a:defRPr sz="1800"/>
                      </a:pPr>
                      <a:r>
                        <a:rPr sz="2000">
                          <a:latin typeface="Open Sans"/>
                          <a:ea typeface="Open Sans"/>
                          <a:cs typeface="Open Sans"/>
                          <a:sym typeface="Open Sans"/>
                        </a:rPr>
                        <a:t>54</a:t>
                      </a:r>
                    </a:p>
                  </a:txBody>
                  <a:tcPr marL="91425" marR="91425" marT="91425" marB="91425" anchor="t" anchorCtr="0" horzOverflow="overflow">
                    <a:solidFill>
                      <a:srgbClr val="F4CCCC"/>
                    </a:solidFill>
                  </a:tcPr>
                </a:tc>
                <a:tc>
                  <a:txBody>
                    <a:bodyPr/>
                    <a:lstStyle/>
                    <a:p>
                      <a:pPr algn="l">
                        <a:defRPr sz="1800"/>
                      </a:pPr>
                      <a:r>
                        <a:rPr sz="2000">
                          <a:latin typeface="Open Sans"/>
                          <a:ea typeface="Open Sans"/>
                          <a:cs typeface="Open Sans"/>
                          <a:sym typeface="Open Sans"/>
                        </a:rPr>
                        <a:t>failure</a:t>
                      </a:r>
                    </a:p>
                  </a:txBody>
                  <a:tcPr marL="91425" marR="91425" marT="91425" marB="91425" anchor="t" anchorCtr="0" horzOverflow="overflow">
                    <a:solidFill>
                      <a:srgbClr val="F4CCCC"/>
                    </a:solidFill>
                  </a:tcPr>
                </a:tc>
              </a:tr>
              <a:tr h="392600">
                <a:tc>
                  <a:txBody>
                    <a:bodyPr/>
                    <a:lstStyle/>
                    <a:p>
                      <a:pPr algn="l">
                        <a:defRPr sz="1800"/>
                      </a:pPr>
                      <a:r>
                        <a:rPr sz="2000">
                          <a:latin typeface="Open Sans"/>
                          <a:ea typeface="Open Sans"/>
                          <a:cs typeface="Open Sans"/>
                          <a:sym typeface="Open Sans"/>
                        </a:rPr>
                        <a:t>12</a:t>
                      </a:r>
                    </a:p>
                  </a:txBody>
                  <a:tcPr marL="91425" marR="91425" marT="91425" marB="91425" anchor="t" anchorCtr="0" horzOverflow="overflow">
                    <a:solidFill>
                      <a:srgbClr val="D9EAD3"/>
                    </a:solidFill>
                  </a:tcPr>
                </a:tc>
                <a:tc>
                  <a:txBody>
                    <a:bodyPr/>
                    <a:lstStyle/>
                    <a:p>
                      <a:pPr algn="l">
                        <a:defRPr sz="1800"/>
                      </a:pPr>
                      <a:r>
                        <a:rPr sz="2000">
                          <a:latin typeface="Open Sans"/>
                          <a:ea typeface="Open Sans"/>
                          <a:cs typeface="Open Sans"/>
                          <a:sym typeface="Open Sans"/>
                        </a:rPr>
                        <a:t>55</a:t>
                      </a:r>
                    </a:p>
                  </a:txBody>
                  <a:tcPr marL="91425" marR="91425" marT="91425" marB="91425" anchor="t" anchorCtr="0" horzOverflow="overflow">
                    <a:solidFill>
                      <a:srgbClr val="D9EAD3"/>
                    </a:solidFill>
                  </a:tcPr>
                </a:tc>
                <a:tc>
                  <a:txBody>
                    <a:bodyPr/>
                    <a:lstStyle/>
                    <a:p>
                      <a:pPr algn="l">
                        <a:defRPr sz="1800"/>
                      </a:pPr>
                      <a:r>
                        <a:rPr sz="2000">
                          <a:latin typeface="Open Sans"/>
                          <a:ea typeface="Open Sans"/>
                          <a:cs typeface="Open Sans"/>
                          <a:sym typeface="Open Sans"/>
                        </a:rPr>
                        <a:t>success</a:t>
                      </a:r>
                    </a:p>
                  </a:txBody>
                  <a:tcPr marL="91425" marR="91425" marT="91425" marB="91425" anchor="t" anchorCtr="0" horzOverflow="overflow">
                    <a:solidFill>
                      <a:srgbClr val="D9EAD3"/>
                    </a:solidFill>
                  </a:tcPr>
                </a:tc>
              </a:tr>
            </a:tbl>
          </a:graphicData>
        </a:graphic>
      </p:graphicFrame>
      <p:sp>
        <p:nvSpPr>
          <p:cNvPr id="1345" name="Google Shape;1042;p147"/>
          <p:cNvSpPr txBox="1"/>
          <p:nvPr/>
        </p:nvSpPr>
        <p:spPr>
          <a:xfrm>
            <a:off x="468000" y="3744499"/>
            <a:ext cx="8208000" cy="944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algn="ctr">
              <a:defRPr sz="1800">
                <a:solidFill>
                  <a:srgbClr val="666666"/>
                </a:solidFill>
                <a:latin typeface="Courier New"/>
                <a:ea typeface="Courier New"/>
                <a:cs typeface="Courier New"/>
                <a:sym typeface="Courier New"/>
              </a:defRPr>
            </a:pPr>
            <a:r>
              <a:t>$ pact-broker can-i-deploy </a:t>
            </a:r>
          </a:p>
          <a:p>
            <a:pPr algn="ctr">
              <a:defRPr sz="1800">
                <a:solidFill>
                  <a:srgbClr val="666666"/>
                </a:solidFill>
                <a:latin typeface="Courier New"/>
                <a:ea typeface="Courier New"/>
                <a:cs typeface="Courier New"/>
                <a:sym typeface="Courier New"/>
              </a:defRPr>
            </a:pPr>
            <a:r>
              <a:t>--pacticipant Foo --version 11</a:t>
            </a:r>
          </a:p>
          <a:p>
            <a:pPr algn="ctr">
              <a:defRPr b="1" sz="1800">
                <a:solidFill>
                  <a:srgbClr val="666666"/>
                </a:solidFill>
                <a:latin typeface="Courier New"/>
                <a:ea typeface="Courier New"/>
                <a:cs typeface="Courier New"/>
                <a:sym typeface="Courier New"/>
              </a:defRPr>
            </a:pPr>
            <a:r>
              <a:t>—to-environment prod</a:t>
            </a:r>
          </a:p>
        </p:txBody>
      </p:sp>
      <p:grpSp>
        <p:nvGrpSpPr>
          <p:cNvPr id="1349" name="Google Shape;1043;p147"/>
          <p:cNvGrpSpPr/>
          <p:nvPr/>
        </p:nvGrpSpPr>
        <p:grpSpPr>
          <a:xfrm>
            <a:off x="7594924" y="1975927"/>
            <a:ext cx="915905" cy="2397899"/>
            <a:chOff x="0" y="0"/>
            <a:chExt cx="915903" cy="2397897"/>
          </a:xfrm>
        </p:grpSpPr>
        <p:sp>
          <p:nvSpPr>
            <p:cNvPr id="1346" name="Shape"/>
            <p:cNvSpPr/>
            <p:nvPr/>
          </p:nvSpPr>
          <p:spPr>
            <a:xfrm rot="10800000">
              <a:off x="0" y="0"/>
              <a:ext cx="915904" cy="2397898"/>
            </a:xfrm>
            <a:custGeom>
              <a:avLst/>
              <a:gdLst/>
              <a:ahLst/>
              <a:cxnLst>
                <a:cxn ang="0">
                  <a:pos x="wd2" y="hd2"/>
                </a:cxn>
                <a:cxn ang="5400000">
                  <a:pos x="wd2" y="hd2"/>
                </a:cxn>
                <a:cxn ang="10800000">
                  <a:pos x="wd2" y="hd2"/>
                </a:cxn>
                <a:cxn ang="16200000">
                  <a:pos x="wd2" y="hd2"/>
                </a:cxn>
              </a:cxnLst>
              <a:rect l="0" t="0" r="r" b="b"/>
              <a:pathLst>
                <a:path w="21375" h="21600" fill="norm" stroke="1" extrusionOk="0">
                  <a:moveTo>
                    <a:pt x="0" y="10359"/>
                  </a:moveTo>
                  <a:cubicBezTo>
                    <a:pt x="0" y="15239"/>
                    <a:pt x="7028" y="19457"/>
                    <a:pt x="16872" y="20485"/>
                  </a:cubicBezTo>
                  <a:lnTo>
                    <a:pt x="16872" y="19771"/>
                  </a:lnTo>
                  <a:lnTo>
                    <a:pt x="21375" y="20918"/>
                  </a:lnTo>
                  <a:lnTo>
                    <a:pt x="16872" y="21600"/>
                  </a:lnTo>
                  <a:lnTo>
                    <a:pt x="16872" y="20887"/>
                  </a:lnTo>
                  <a:lnTo>
                    <a:pt x="16872" y="20887"/>
                  </a:lnTo>
                  <a:cubicBezTo>
                    <a:pt x="7028" y="19859"/>
                    <a:pt x="0" y="15641"/>
                    <a:pt x="0" y="10760"/>
                  </a:cubicBezTo>
                  <a:close/>
                  <a:moveTo>
                    <a:pt x="21375" y="402"/>
                  </a:moveTo>
                  <a:cubicBezTo>
                    <a:pt x="9732" y="402"/>
                    <a:pt x="230" y="4918"/>
                    <a:pt x="4" y="10560"/>
                  </a:cubicBezTo>
                  <a:lnTo>
                    <a:pt x="4" y="10560"/>
                  </a:lnTo>
                  <a:cubicBezTo>
                    <a:pt x="-225" y="4840"/>
                    <a:pt x="9157" y="113"/>
                    <a:pt x="20960" y="2"/>
                  </a:cubicBezTo>
                  <a:cubicBezTo>
                    <a:pt x="21099" y="1"/>
                    <a:pt x="21237" y="0"/>
                    <a:pt x="21375" y="0"/>
                  </a:cubicBezTo>
                  <a:close/>
                </a:path>
              </a:pathLst>
            </a:custGeom>
            <a:solidFill>
              <a:srgbClr val="CCCCCC"/>
            </a:solidFill>
            <a:ln w="12700" cap="flat">
              <a:noFill/>
              <a:miter lim="400000"/>
            </a:ln>
            <a:effectLst/>
          </p:spPr>
          <p:txBody>
            <a:bodyPr wrap="square" lIns="0" tIns="0" rIns="0" bIns="0" numCol="1" anchor="ctr">
              <a:noAutofit/>
            </a:bodyPr>
            <a:lstStyle/>
            <a:p>
              <a:pPr/>
            </a:p>
          </p:txBody>
        </p:sp>
        <p:sp>
          <p:nvSpPr>
            <p:cNvPr id="1347" name="Shape"/>
            <p:cNvSpPr/>
            <p:nvPr/>
          </p:nvSpPr>
          <p:spPr>
            <a:xfrm rot="10800000">
              <a:off x="0" y="1225641"/>
              <a:ext cx="915904" cy="1172257"/>
            </a:xfrm>
            <a:custGeom>
              <a:avLst/>
              <a:gdLst/>
              <a:ahLst/>
              <a:cxnLst>
                <a:cxn ang="0">
                  <a:pos x="wd2" y="hd2"/>
                </a:cxn>
                <a:cxn ang="5400000">
                  <a:pos x="wd2" y="hd2"/>
                </a:cxn>
                <a:cxn ang="10800000">
                  <a:pos x="wd2" y="hd2"/>
                </a:cxn>
                <a:cxn ang="16200000">
                  <a:pos x="wd2" y="hd2"/>
                </a:cxn>
              </a:cxnLst>
              <a:rect l="0" t="0" r="r" b="b"/>
              <a:pathLst>
                <a:path w="21375" h="21600" fill="norm" stroke="1" extrusionOk="0">
                  <a:moveTo>
                    <a:pt x="21375" y="822"/>
                  </a:moveTo>
                  <a:cubicBezTo>
                    <a:pt x="9732" y="822"/>
                    <a:pt x="230" y="10060"/>
                    <a:pt x="4" y="21600"/>
                  </a:cubicBezTo>
                  <a:lnTo>
                    <a:pt x="4" y="21600"/>
                  </a:lnTo>
                  <a:cubicBezTo>
                    <a:pt x="-225" y="9900"/>
                    <a:pt x="9157" y="231"/>
                    <a:pt x="20960" y="4"/>
                  </a:cubicBezTo>
                  <a:cubicBezTo>
                    <a:pt x="21099" y="1"/>
                    <a:pt x="21237" y="0"/>
                    <a:pt x="21375" y="0"/>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a:p>
          </p:txBody>
        </p:sp>
        <p:sp>
          <p:nvSpPr>
            <p:cNvPr id="1348" name="Line"/>
            <p:cNvSpPr/>
            <p:nvPr/>
          </p:nvSpPr>
          <p:spPr>
            <a:xfrm rot="10800000">
              <a:off x="0" y="0"/>
              <a:ext cx="915901" cy="2397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359"/>
                  </a:moveTo>
                  <a:cubicBezTo>
                    <a:pt x="0" y="15239"/>
                    <a:pt x="7102" y="19457"/>
                    <a:pt x="17050" y="20485"/>
                  </a:cubicBezTo>
                  <a:lnTo>
                    <a:pt x="17050" y="19771"/>
                  </a:lnTo>
                  <a:lnTo>
                    <a:pt x="21600" y="20918"/>
                  </a:lnTo>
                  <a:lnTo>
                    <a:pt x="17050" y="21600"/>
                  </a:lnTo>
                  <a:lnTo>
                    <a:pt x="17050" y="20887"/>
                  </a:lnTo>
                  <a:lnTo>
                    <a:pt x="17050" y="20887"/>
                  </a:lnTo>
                  <a:cubicBezTo>
                    <a:pt x="7102" y="19859"/>
                    <a:pt x="0" y="15641"/>
                    <a:pt x="0" y="10760"/>
                  </a:cubicBezTo>
                  <a:lnTo>
                    <a:pt x="0" y="10359"/>
                  </a:lnTo>
                  <a:cubicBezTo>
                    <a:pt x="0" y="4638"/>
                    <a:pt x="9671" y="0"/>
                    <a:pt x="21600" y="0"/>
                  </a:cubicBezTo>
                  <a:lnTo>
                    <a:pt x="21600" y="402"/>
                  </a:lnTo>
                  <a:cubicBezTo>
                    <a:pt x="9834" y="402"/>
                    <a:pt x="232" y="4918"/>
                    <a:pt x="4" y="10560"/>
                  </a:cubicBezTo>
                </a:path>
              </a:pathLst>
            </a:custGeom>
            <a:noFill/>
            <a:ln w="9525" cap="flat">
              <a:solidFill>
                <a:srgbClr val="666666"/>
              </a:solidFill>
              <a:prstDash val="solid"/>
              <a:round/>
            </a:ln>
            <a:effectLst/>
          </p:spPr>
          <p:txBody>
            <a:bodyPr wrap="square" lIns="0" tIns="0" rIns="0" bIns="0" numCol="1" anchor="ctr">
              <a:noAutofit/>
            </a:bodyPr>
            <a:lstStyle/>
            <a:p>
              <a:pPr/>
            </a:p>
          </p:txBody>
        </p:sp>
      </p:gr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1" name="Google Shape;1048;p148"/>
          <p:cNvSpPr txBox="1"/>
          <p:nvPr>
            <p:ph type="title"/>
          </p:nvPr>
        </p:nvSpPr>
        <p:spPr>
          <a:xfrm>
            <a:off x="369725" y="59400"/>
            <a:ext cx="8005499" cy="1260601"/>
          </a:xfrm>
          <a:prstGeom prst="rect">
            <a:avLst/>
          </a:prstGeom>
        </p:spPr>
        <p:txBody>
          <a:bodyPr/>
          <a:lstStyle/>
          <a:p>
            <a:pPr/>
            <a:r>
              <a:t>Tagging with feature toggles</a:t>
            </a:r>
          </a:p>
        </p:txBody>
      </p:sp>
      <p:sp>
        <p:nvSpPr>
          <p:cNvPr id="1352" name="Google Shape;1049;p148"/>
          <p:cNvSpPr txBox="1"/>
          <p:nvPr>
            <p:ph type="body" idx="1"/>
          </p:nvPr>
        </p:nvSpPr>
        <p:spPr>
          <a:xfrm>
            <a:off x="369725" y="1320025"/>
            <a:ext cx="8093100" cy="3620101"/>
          </a:xfrm>
          <a:prstGeom prst="rect">
            <a:avLst/>
          </a:prstGeom>
        </p:spPr>
        <p:txBody>
          <a:bodyPr/>
          <a:lstStyle/>
          <a:p>
            <a:pPr>
              <a:buChar char="●"/>
            </a:pPr>
            <a:r>
              <a:t>The current Pact Broker workflow best suits branch based development</a:t>
            </a:r>
          </a:p>
          <a:p>
            <a:pPr>
              <a:buChar char="●"/>
            </a:pPr>
            <a:r>
              <a:t>Expects one pact per consumer version, but feature toggles mean there might be multiple variations of the pact for the same git sha.</a:t>
            </a:r>
          </a:p>
          <a:p>
            <a:pPr>
              <a:buChar char="●"/>
            </a:pPr>
            <a:r>
              <a:t>Conceptually though, these can be thought of as different versions</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4" name="Google Shape;1054;p149"/>
          <p:cNvSpPr txBox="1"/>
          <p:nvPr>
            <p:ph type="title"/>
          </p:nvPr>
        </p:nvSpPr>
        <p:spPr>
          <a:xfrm>
            <a:off x="369725" y="59400"/>
            <a:ext cx="8005499" cy="1260601"/>
          </a:xfrm>
          <a:prstGeom prst="rect">
            <a:avLst/>
          </a:prstGeom>
        </p:spPr>
        <p:txBody>
          <a:bodyPr/>
          <a:lstStyle/>
          <a:p>
            <a:pPr/>
            <a:r>
              <a:t>Potential feature toggle hack</a:t>
            </a:r>
          </a:p>
        </p:txBody>
      </p:sp>
      <p:sp>
        <p:nvSpPr>
          <p:cNvPr id="1355" name="Google Shape;1055;p149"/>
          <p:cNvSpPr txBox="1"/>
          <p:nvPr>
            <p:ph type="body" idx="1"/>
          </p:nvPr>
        </p:nvSpPr>
        <p:spPr>
          <a:xfrm>
            <a:off x="369725" y="1319999"/>
            <a:ext cx="8093100" cy="3693901"/>
          </a:xfrm>
          <a:prstGeom prst="rect">
            <a:avLst/>
          </a:prstGeom>
        </p:spPr>
        <p:txBody>
          <a:bodyPr/>
          <a:lstStyle/>
          <a:p>
            <a:pPr>
              <a:buChar char="●"/>
            </a:pPr>
            <a:r>
              <a:t>Consumer</a:t>
            </a:r>
          </a:p>
          <a:p>
            <a:pPr lvl="1" marL="914400" indent="-342900">
              <a:buSzPts val="1800"/>
              <a:buChar char="○"/>
              <a:defRPr sz="1800"/>
            </a:pPr>
            <a:r>
              <a:t>Create pact with toggles off</a:t>
            </a:r>
          </a:p>
          <a:p>
            <a:pPr lvl="2" marL="1371600" indent="-330200">
              <a:buSzPts val="1600"/>
              <a:buChar char="■"/>
              <a:defRPr sz="1600"/>
            </a:pPr>
            <a:r>
              <a:t>Consumer version - sha eg. </a:t>
            </a:r>
            <a:r>
              <a:rPr>
                <a:latin typeface="Courier New"/>
                <a:ea typeface="Courier New"/>
                <a:cs typeface="Courier New"/>
                <a:sym typeface="Courier New"/>
              </a:rPr>
              <a:t>effe8a07</a:t>
            </a:r>
            <a:endParaRPr>
              <a:latin typeface="Courier New"/>
              <a:ea typeface="Courier New"/>
              <a:cs typeface="Courier New"/>
              <a:sym typeface="Courier New"/>
            </a:endParaRPr>
          </a:p>
          <a:p>
            <a:pPr lvl="2" marL="1371600" indent="-330200">
              <a:buSzPts val="1600"/>
              <a:buChar char="■"/>
              <a:defRPr sz="1600"/>
            </a:pPr>
            <a:r>
              <a:t>Tag with ‘base’</a:t>
            </a:r>
          </a:p>
          <a:p>
            <a:pPr lvl="1" marL="914400" indent="-342900">
              <a:buSzPts val="1800"/>
              <a:buChar char="○"/>
              <a:defRPr sz="1800"/>
            </a:pPr>
            <a:r>
              <a:t>Create pact with toggle A on</a:t>
            </a:r>
          </a:p>
          <a:p>
            <a:pPr lvl="2" marL="1371600" indent="-330200">
              <a:buSzPts val="1600"/>
              <a:buChar char="■"/>
              <a:defRPr sz="1600"/>
            </a:pPr>
            <a:r>
              <a:t>Consumer version sha+toggle_name eg. </a:t>
            </a:r>
            <a:r>
              <a:rPr>
                <a:latin typeface="Courier New"/>
                <a:ea typeface="Courier New"/>
                <a:cs typeface="Courier New"/>
                <a:sym typeface="Courier New"/>
              </a:rPr>
              <a:t>effe8a07+feat_a</a:t>
            </a:r>
            <a:endParaRPr>
              <a:latin typeface="Courier New"/>
              <a:ea typeface="Courier New"/>
              <a:cs typeface="Courier New"/>
              <a:sym typeface="Courier New"/>
            </a:endParaRPr>
          </a:p>
          <a:p>
            <a:pPr lvl="2" marL="1371600" indent="-330200">
              <a:buSzPts val="1600"/>
              <a:buChar char="■"/>
              <a:defRPr sz="1600"/>
            </a:pPr>
            <a:r>
              <a:t>Tag with toggle name</a:t>
            </a:r>
          </a:p>
          <a:p>
            <a:pPr>
              <a:buChar char="●"/>
            </a:pPr>
            <a:r>
              <a:t>Provider</a:t>
            </a:r>
          </a:p>
          <a:p>
            <a:pPr lvl="1" marL="914400" indent="-342900">
              <a:buSzPts val="1800"/>
              <a:buChar char="○"/>
              <a:defRPr sz="1800"/>
            </a:pPr>
            <a:r>
              <a:t>Verify pacts with toggles off</a:t>
            </a:r>
          </a:p>
          <a:p>
            <a:pPr lvl="2" marL="1371600" indent="-330200">
              <a:buSzPts val="1600"/>
              <a:buChar char="■"/>
              <a:defRPr sz="1600"/>
            </a:pPr>
            <a:r>
              <a:t>Provider version - sha eg. </a:t>
            </a:r>
            <a:r>
              <a:rPr>
                <a:latin typeface="Courier New"/>
                <a:ea typeface="Courier New"/>
                <a:cs typeface="Courier New"/>
                <a:sym typeface="Courier New"/>
              </a:rPr>
              <a:t>d3092627</a:t>
            </a:r>
            <a:endParaRPr>
              <a:latin typeface="Courier New"/>
              <a:ea typeface="Courier New"/>
              <a:cs typeface="Courier New"/>
              <a:sym typeface="Courier New"/>
            </a:endParaRPr>
          </a:p>
          <a:p>
            <a:pPr lvl="2" marL="1371600" indent="-330200">
              <a:buSzPts val="1600"/>
              <a:buChar char="■"/>
              <a:defRPr sz="1600"/>
            </a:pPr>
            <a:r>
              <a:t>Tag with ‘base’</a:t>
            </a:r>
          </a:p>
          <a:p>
            <a:pPr lvl="1" marL="914400" indent="-342900">
              <a:buSzPts val="1800"/>
              <a:buChar char="○"/>
              <a:defRPr sz="1800"/>
            </a:pPr>
            <a:r>
              <a:t>Verify pacts with toggle B on</a:t>
            </a:r>
          </a:p>
          <a:p>
            <a:pPr lvl="2" marL="1371600" indent="-330200">
              <a:buSzPts val="1600"/>
              <a:buChar char="■"/>
              <a:defRPr sz="1600"/>
            </a:pPr>
            <a:r>
              <a:t>Provider version - sha+toggle_name eg. </a:t>
            </a:r>
            <a:r>
              <a:rPr>
                <a:latin typeface="Courier New"/>
                <a:ea typeface="Courier New"/>
                <a:cs typeface="Courier New"/>
                <a:sym typeface="Courier New"/>
              </a:rPr>
              <a:t>d3092627+feat_b</a:t>
            </a:r>
            <a:r>
              <a:t> </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7A7B5"/>
        </a:solidFill>
      </p:bgPr>
    </p:bg>
    <p:spTree>
      <p:nvGrpSpPr>
        <p:cNvPr id="1" name=""/>
        <p:cNvGrpSpPr/>
        <p:nvPr/>
      </p:nvGrpSpPr>
      <p:grpSpPr>
        <a:xfrm>
          <a:off x="0" y="0"/>
          <a:ext cx="0" cy="0"/>
          <a:chOff x="0" y="0"/>
          <a:chExt cx="0" cy="0"/>
        </a:xfrm>
      </p:grpSpPr>
      <p:sp>
        <p:nvSpPr>
          <p:cNvPr id="1357" name="Google Shape;1060;p150"/>
          <p:cNvSpPr/>
          <p:nvPr/>
        </p:nvSpPr>
        <p:spPr>
          <a:xfrm flipH="1" rot="10800000">
            <a:off x="3008650" y="708"/>
            <a:ext cx="6139101" cy="5142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15" y="0"/>
                </a:moveTo>
                <a:lnTo>
                  <a:pt x="0" y="21600"/>
                </a:lnTo>
                <a:lnTo>
                  <a:pt x="21591" y="21600"/>
                </a:lnTo>
                <a:lnTo>
                  <a:pt x="21600" y="24"/>
                </a:lnTo>
                <a:close/>
              </a:path>
            </a:pathLst>
          </a:custGeom>
          <a:solidFill>
            <a:srgbClr val="FFFFFF"/>
          </a:solidFill>
          <a:ln w="12700">
            <a:miter lim="400000"/>
          </a:ln>
        </p:spPr>
        <p:txBody>
          <a:bodyPr lIns="0" tIns="0" rIns="0" bIns="0"/>
          <a:lstStyle/>
          <a:p>
            <a:pPr/>
          </a:p>
        </p:txBody>
      </p:sp>
      <p:sp>
        <p:nvSpPr>
          <p:cNvPr id="1358" name="Google Shape;1061;p150"/>
          <p:cNvSpPr/>
          <p:nvPr/>
        </p:nvSpPr>
        <p:spPr>
          <a:xfrm>
            <a:off x="-1" y="1714500"/>
            <a:ext cx="9147752" cy="1678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94" y="458"/>
                </a:moveTo>
                <a:lnTo>
                  <a:pt x="0" y="21600"/>
                </a:lnTo>
                <a:lnTo>
                  <a:pt x="21587" y="21332"/>
                </a:lnTo>
                <a:lnTo>
                  <a:pt x="21600" y="0"/>
                </a:lnTo>
                <a:close/>
              </a:path>
            </a:pathLst>
          </a:custGeom>
          <a:solidFill>
            <a:srgbClr val="192854"/>
          </a:solidFill>
          <a:ln w="12700">
            <a:miter lim="400000"/>
          </a:ln>
        </p:spPr>
        <p:txBody>
          <a:bodyPr lIns="0" tIns="0" rIns="0" bIns="0"/>
          <a:lstStyle/>
          <a:p>
            <a:pPr/>
          </a:p>
        </p:txBody>
      </p:sp>
      <p:sp>
        <p:nvSpPr>
          <p:cNvPr id="1359" name="Google Shape;1062;p150"/>
          <p:cNvSpPr txBox="1"/>
          <p:nvPr>
            <p:ph type="body" sz="quarter" idx="4294967295"/>
          </p:nvPr>
        </p:nvSpPr>
        <p:spPr>
          <a:xfrm>
            <a:off x="-1800" y="1977992"/>
            <a:ext cx="9147600" cy="718501"/>
          </a:xfrm>
          <a:prstGeom prst="rect">
            <a:avLst/>
          </a:prstGeom>
        </p:spPr>
        <p:txBody>
          <a:bodyPr anchor="ctr"/>
          <a:lstStyle>
            <a:lvl1pPr marL="0" indent="0" algn="ctr" defTabSz="676655">
              <a:lnSpc>
                <a:spcPct val="100000"/>
              </a:lnSpc>
              <a:buSzTx/>
              <a:buNone/>
              <a:defRPr sz="3552">
                <a:solidFill>
                  <a:srgbClr val="FFFFFF"/>
                </a:solidFill>
                <a:latin typeface="Roboto Slab"/>
                <a:ea typeface="Roboto Slab"/>
                <a:cs typeface="Roboto Slab"/>
                <a:sym typeface="Roboto Slab"/>
              </a:defRPr>
            </a:lvl1pPr>
          </a:lstStyle>
          <a:p>
            <a:pPr/>
            <a:r>
              <a:t>CI/CD</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3" name="Google Shape;1068;p151"/>
          <p:cNvSpPr txBox="1"/>
          <p:nvPr>
            <p:ph type="title"/>
          </p:nvPr>
        </p:nvSpPr>
        <p:spPr>
          <a:xfrm>
            <a:off x="369725" y="59400"/>
            <a:ext cx="8005499" cy="1260601"/>
          </a:xfrm>
          <a:prstGeom prst="rect">
            <a:avLst/>
          </a:prstGeom>
        </p:spPr>
        <p:txBody>
          <a:bodyPr/>
          <a:lstStyle/>
          <a:p>
            <a:pPr/>
            <a:r>
              <a:t>The CI/CD/Pact Broker touchpoints</a:t>
            </a:r>
          </a:p>
        </p:txBody>
      </p:sp>
      <p:sp>
        <p:nvSpPr>
          <p:cNvPr id="1364" name="Google Shape;1069;p151"/>
          <p:cNvSpPr txBox="1"/>
          <p:nvPr>
            <p:ph type="body" idx="1"/>
          </p:nvPr>
        </p:nvSpPr>
        <p:spPr>
          <a:xfrm>
            <a:off x="369725" y="1320025"/>
            <a:ext cx="8093100" cy="3184201"/>
          </a:xfrm>
          <a:prstGeom prst="rect">
            <a:avLst/>
          </a:prstGeom>
        </p:spPr>
        <p:txBody>
          <a:bodyPr/>
          <a:lstStyle/>
          <a:p>
            <a:pPr>
              <a:buClr>
                <a:srgbClr val="353737"/>
              </a:buClr>
              <a:buFontTx/>
              <a:buAutoNum type="arabicPeriod" startAt="1"/>
              <a:defRPr>
                <a:solidFill>
                  <a:srgbClr val="353737"/>
                </a:solidFill>
              </a:defRPr>
            </a:pPr>
            <a:r>
              <a:t>Pact changed (CI)</a:t>
            </a:r>
          </a:p>
          <a:p>
            <a:pPr>
              <a:buClr>
                <a:srgbClr val="353737"/>
              </a:buClr>
              <a:buFontTx/>
              <a:buAutoNum type="arabicPeriod" startAt="1"/>
              <a:defRPr>
                <a:solidFill>
                  <a:srgbClr val="353737"/>
                </a:solidFill>
              </a:defRPr>
            </a:pPr>
            <a:r>
              <a:t>Provider changed (CI)</a:t>
            </a:r>
          </a:p>
          <a:p>
            <a:pPr>
              <a:buClr>
                <a:srgbClr val="353737"/>
              </a:buClr>
              <a:buFontTx/>
              <a:buAutoNum type="arabicPeriod" startAt="1"/>
              <a:defRPr>
                <a:solidFill>
                  <a:srgbClr val="353737"/>
                </a:solidFill>
              </a:defRPr>
            </a:pPr>
            <a:r>
              <a:t>Release workflow (CD)</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6" name="Google Shape;1074;p152"/>
          <p:cNvSpPr txBox="1"/>
          <p:nvPr>
            <p:ph type="title"/>
          </p:nvPr>
        </p:nvSpPr>
        <p:spPr>
          <a:xfrm>
            <a:off x="369725" y="59400"/>
            <a:ext cx="8005499" cy="1260601"/>
          </a:xfrm>
          <a:prstGeom prst="rect">
            <a:avLst/>
          </a:prstGeom>
        </p:spPr>
        <p:txBody>
          <a:bodyPr/>
          <a:lstStyle/>
          <a:p>
            <a:pPr/>
            <a:r>
              <a:t>Build pipeline without Pact</a:t>
            </a:r>
          </a:p>
        </p:txBody>
      </p:sp>
      <p:pic>
        <p:nvPicPr>
          <p:cNvPr id="1367" name="Google Shape;1075;p152" descr="Google Shape;1075;p152"/>
          <p:cNvPicPr>
            <a:picLocks noChangeAspect="1"/>
          </p:cNvPicPr>
          <p:nvPr/>
        </p:nvPicPr>
        <p:blipFill>
          <a:blip r:embed="rId2">
            <a:extLst/>
          </a:blip>
          <a:stretch>
            <a:fillRect/>
          </a:stretch>
        </p:blipFill>
        <p:spPr>
          <a:xfrm>
            <a:off x="3504424" y="1057150"/>
            <a:ext cx="1802451" cy="3661925"/>
          </a:xfrm>
          <a:prstGeom prst="rect">
            <a:avLst/>
          </a:prstGeom>
          <a:ln w="12700">
            <a:miter lim="400000"/>
          </a:ln>
        </p:spPr>
      </p:pic>
      <p:sp>
        <p:nvSpPr>
          <p:cNvPr id="1368" name="Google Shape;1076;p152"/>
          <p:cNvSpPr txBox="1"/>
          <p:nvPr>
            <p:ph type="body" idx="1"/>
          </p:nvPr>
        </p:nvSpPr>
        <p:spPr>
          <a:xfrm>
            <a:off x="369725" y="1320025"/>
            <a:ext cx="8093100" cy="3184201"/>
          </a:xfrm>
          <a:prstGeom prst="rect">
            <a:avLst/>
          </a:prstGeom>
        </p:spPr>
        <p:txBody>
          <a:bodyPr/>
          <a:lstStyle/>
          <a:p>
            <a:pPr marL="0" indent="0">
              <a:buSzTx/>
              <a:buNone/>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7" name="Google Shape;644;p90"/>
          <p:cNvSpPr txBox="1"/>
          <p:nvPr>
            <p:ph type="title"/>
          </p:nvPr>
        </p:nvSpPr>
        <p:spPr>
          <a:xfrm>
            <a:off x="369725" y="59400"/>
            <a:ext cx="8005499" cy="1260601"/>
          </a:xfrm>
          <a:prstGeom prst="rect">
            <a:avLst/>
          </a:prstGeom>
        </p:spPr>
        <p:txBody>
          <a:bodyPr/>
          <a:lstStyle/>
          <a:p>
            <a:pPr/>
            <a:r>
              <a:t>Scope, scope, scope</a:t>
            </a:r>
          </a:p>
        </p:txBody>
      </p:sp>
      <p:sp>
        <p:nvSpPr>
          <p:cNvPr id="1108" name="Google Shape;645;p90"/>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pic>
        <p:nvPicPr>
          <p:cNvPr id="1109" name="Google Shape;646;p90" descr="Google Shape;646;p90"/>
          <p:cNvPicPr>
            <a:picLocks noChangeAspect="1"/>
          </p:cNvPicPr>
          <p:nvPr/>
        </p:nvPicPr>
        <p:blipFill>
          <a:blip r:embed="rId2">
            <a:extLst/>
          </a:blip>
          <a:stretch>
            <a:fillRect/>
          </a:stretch>
        </p:blipFill>
        <p:spPr>
          <a:xfrm>
            <a:off x="699087" y="862324"/>
            <a:ext cx="7434377" cy="3888127"/>
          </a:xfrm>
          <a:prstGeom prst="rect">
            <a:avLst/>
          </a:prstGeom>
          <a:ln w="12700">
            <a:miter lim="400000"/>
          </a:ln>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0" name="Google Shape;1081;p153"/>
          <p:cNvSpPr txBox="1"/>
          <p:nvPr>
            <p:ph type="title"/>
          </p:nvPr>
        </p:nvSpPr>
        <p:spPr>
          <a:xfrm>
            <a:off x="369725" y="59400"/>
            <a:ext cx="8005499" cy="1260601"/>
          </a:xfrm>
          <a:prstGeom prst="rect">
            <a:avLst/>
          </a:prstGeom>
        </p:spPr>
        <p:txBody>
          <a:bodyPr/>
          <a:lstStyle/>
          <a:p>
            <a:pPr/>
            <a:r>
              <a:t>Build pipeline with Pact</a:t>
            </a:r>
          </a:p>
        </p:txBody>
      </p:sp>
      <p:pic>
        <p:nvPicPr>
          <p:cNvPr id="1371" name="Google Shape;1082;p153" descr="Google Shape;1082;p153"/>
          <p:cNvPicPr>
            <a:picLocks noChangeAspect="1"/>
          </p:cNvPicPr>
          <p:nvPr/>
        </p:nvPicPr>
        <p:blipFill>
          <a:blip r:embed="rId2">
            <a:extLst/>
          </a:blip>
          <a:stretch>
            <a:fillRect/>
          </a:stretch>
        </p:blipFill>
        <p:spPr>
          <a:xfrm>
            <a:off x="2711874" y="950597"/>
            <a:ext cx="4097668" cy="4026402"/>
          </a:xfrm>
          <a:prstGeom prst="rect">
            <a:avLst/>
          </a:prstGeom>
          <a:ln w="12700">
            <a:miter lim="400000"/>
          </a:ln>
        </p:spPr>
      </p:pic>
      <p:sp>
        <p:nvSpPr>
          <p:cNvPr id="1372" name="Google Shape;1083;p153"/>
          <p:cNvSpPr txBox="1"/>
          <p:nvPr>
            <p:ph type="body" idx="1"/>
          </p:nvPr>
        </p:nvSpPr>
        <p:spPr>
          <a:xfrm>
            <a:off x="369725" y="1320025"/>
            <a:ext cx="8093100" cy="3184201"/>
          </a:xfrm>
          <a:prstGeom prst="rect">
            <a:avLst/>
          </a:prstGeom>
        </p:spPr>
        <p:txBody>
          <a:bodyPr/>
          <a:lstStyle/>
          <a:p>
            <a:pPr marL="0" indent="0">
              <a:buSzTx/>
              <a:buNone/>
            </a:pPr>
          </a:p>
        </p:txBody>
      </p:sp>
      <p:sp>
        <p:nvSpPr>
          <p:cNvPr id="1373" name="Google Shape;1097;p155"/>
          <p:cNvSpPr/>
          <p:nvPr/>
        </p:nvSpPr>
        <p:spPr>
          <a:xfrm>
            <a:off x="4105703" y="2910110"/>
            <a:ext cx="621144" cy="37332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29768">
              <a:defRPr sz="658"/>
            </a:lvl1pPr>
          </a:lstStyle>
          <a:p>
            <a:pPr/>
            <a:r>
              <a:t>Record deployment</a:t>
            </a:r>
          </a:p>
        </p:txBody>
      </p:sp>
      <p:sp>
        <p:nvSpPr>
          <p:cNvPr id="1374" name="Google Shape;1097;p155"/>
          <p:cNvSpPr/>
          <p:nvPr/>
        </p:nvSpPr>
        <p:spPr>
          <a:xfrm>
            <a:off x="4261428" y="3762159"/>
            <a:ext cx="621144" cy="37332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29768">
              <a:defRPr sz="658"/>
            </a:lvl1pPr>
          </a:lstStyle>
          <a:p>
            <a:pPr/>
            <a:r>
              <a:t>Record deployment</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6" name="Google Shape;1088;p154"/>
          <p:cNvSpPr txBox="1"/>
          <p:nvPr>
            <p:ph type="title"/>
          </p:nvPr>
        </p:nvSpPr>
        <p:spPr>
          <a:xfrm>
            <a:off x="369725" y="59400"/>
            <a:ext cx="8005499" cy="1260601"/>
          </a:xfrm>
          <a:prstGeom prst="rect">
            <a:avLst/>
          </a:prstGeom>
        </p:spPr>
        <p:txBody>
          <a:bodyPr/>
          <a:lstStyle/>
          <a:p>
            <a:pPr/>
            <a:r>
              <a:t>Build pipeline with Pact - Consumer</a:t>
            </a:r>
          </a:p>
        </p:txBody>
      </p:sp>
      <p:pic>
        <p:nvPicPr>
          <p:cNvPr id="1377" name="Google Shape;1089;p154" descr="Google Shape;1089;p154"/>
          <p:cNvPicPr>
            <a:picLocks noChangeAspect="1"/>
          </p:cNvPicPr>
          <p:nvPr/>
        </p:nvPicPr>
        <p:blipFill>
          <a:blip r:embed="rId3">
            <a:extLst/>
          </a:blip>
          <a:stretch>
            <a:fillRect/>
          </a:stretch>
        </p:blipFill>
        <p:spPr>
          <a:xfrm>
            <a:off x="1201874" y="761700"/>
            <a:ext cx="6237160" cy="4206927"/>
          </a:xfrm>
          <a:prstGeom prst="rect">
            <a:avLst/>
          </a:prstGeom>
          <a:ln w="12700">
            <a:miter lim="400000"/>
          </a:ln>
        </p:spPr>
      </p:pic>
      <p:sp>
        <p:nvSpPr>
          <p:cNvPr id="1378" name="Google Shape;1090;p154"/>
          <p:cNvSpPr txBox="1"/>
          <p:nvPr>
            <p:ph type="body" idx="1"/>
          </p:nvPr>
        </p:nvSpPr>
        <p:spPr>
          <a:xfrm>
            <a:off x="369725" y="1320025"/>
            <a:ext cx="8093100" cy="3184201"/>
          </a:xfrm>
          <a:prstGeom prst="rect">
            <a:avLst/>
          </a:prstGeom>
        </p:spPr>
        <p:txBody>
          <a:bodyPr/>
          <a:lstStyle/>
          <a:p>
            <a:pPr marL="0" indent="0">
              <a:buSzTx/>
              <a:buNone/>
            </a:pPr>
          </a:p>
        </p:txBody>
      </p:sp>
      <p:sp>
        <p:nvSpPr>
          <p:cNvPr id="1379" name="Google Shape;1097;p155"/>
          <p:cNvSpPr/>
          <p:nvPr/>
        </p:nvSpPr>
        <p:spPr>
          <a:xfrm>
            <a:off x="4105703" y="3634352"/>
            <a:ext cx="621144" cy="37332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29768">
              <a:defRPr sz="658"/>
            </a:lvl1pPr>
          </a:lstStyle>
          <a:p>
            <a:pPr/>
            <a:r>
              <a:t>Record deployment</a:t>
            </a:r>
          </a:p>
        </p:txBody>
      </p:sp>
      <p:sp>
        <p:nvSpPr>
          <p:cNvPr id="1380" name="Google Shape;1097;p155"/>
          <p:cNvSpPr/>
          <p:nvPr/>
        </p:nvSpPr>
        <p:spPr>
          <a:xfrm>
            <a:off x="3885365" y="2846207"/>
            <a:ext cx="621144" cy="37332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29768">
              <a:defRPr sz="658"/>
            </a:lvl1pPr>
          </a:lstStyle>
          <a:p>
            <a:pPr/>
            <a:r>
              <a:t>Record deployment</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4" name="Google Shape;1095;p155"/>
          <p:cNvSpPr txBox="1"/>
          <p:nvPr>
            <p:ph type="title"/>
          </p:nvPr>
        </p:nvSpPr>
        <p:spPr>
          <a:xfrm>
            <a:off x="457325" y="59400"/>
            <a:ext cx="7917900" cy="1260601"/>
          </a:xfrm>
          <a:prstGeom prst="rect">
            <a:avLst/>
          </a:prstGeom>
        </p:spPr>
        <p:txBody>
          <a:bodyPr/>
          <a:lstStyle/>
          <a:p>
            <a:pPr/>
            <a:r>
              <a:t>Build pipeline with Pact - Provider</a:t>
            </a:r>
          </a:p>
        </p:txBody>
      </p:sp>
      <p:pic>
        <p:nvPicPr>
          <p:cNvPr id="1385" name="Google Shape;1096;p155" descr="Google Shape;1096;p155"/>
          <p:cNvPicPr>
            <a:picLocks noChangeAspect="1"/>
          </p:cNvPicPr>
          <p:nvPr/>
        </p:nvPicPr>
        <p:blipFill>
          <a:blip r:embed="rId2">
            <a:extLst/>
          </a:blip>
          <a:stretch>
            <a:fillRect/>
          </a:stretch>
        </p:blipFill>
        <p:spPr>
          <a:xfrm>
            <a:off x="1792775" y="761699"/>
            <a:ext cx="5444314" cy="4170901"/>
          </a:xfrm>
          <a:prstGeom prst="rect">
            <a:avLst/>
          </a:prstGeom>
          <a:ln w="12700">
            <a:miter lim="400000"/>
          </a:ln>
        </p:spPr>
      </p:pic>
      <p:sp>
        <p:nvSpPr>
          <p:cNvPr id="1386" name="Google Shape;1097;p155"/>
          <p:cNvSpPr/>
          <p:nvPr/>
        </p:nvSpPr>
        <p:spPr>
          <a:xfrm>
            <a:off x="4428547" y="2782303"/>
            <a:ext cx="621144" cy="37332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29768">
              <a:defRPr sz="658"/>
            </a:lvl1pPr>
          </a:lstStyle>
          <a:p>
            <a:pPr/>
            <a:r>
              <a:t>Record deployment</a:t>
            </a:r>
          </a:p>
        </p:txBody>
      </p:sp>
      <p:sp>
        <p:nvSpPr>
          <p:cNvPr id="1387" name="Google Shape;1097;p155"/>
          <p:cNvSpPr/>
          <p:nvPr/>
        </p:nvSpPr>
        <p:spPr>
          <a:xfrm>
            <a:off x="4672703" y="3622894"/>
            <a:ext cx="621144" cy="37332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429768">
              <a:defRPr sz="658"/>
            </a:lvl1pPr>
          </a:lstStyle>
          <a:p>
            <a:pPr/>
            <a:r>
              <a:t>Record deployment</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9" name="Google Shape;1102;p156"/>
          <p:cNvSpPr txBox="1"/>
          <p:nvPr>
            <p:ph type="title"/>
          </p:nvPr>
        </p:nvSpPr>
        <p:spPr>
          <a:xfrm>
            <a:off x="369725" y="59400"/>
            <a:ext cx="8005499" cy="1260601"/>
          </a:xfrm>
          <a:prstGeom prst="rect">
            <a:avLst/>
          </a:prstGeom>
        </p:spPr>
        <p:txBody>
          <a:bodyPr/>
          <a:lstStyle/>
          <a:p>
            <a:pPr/>
            <a:r>
              <a:t>For extra brownie points</a:t>
            </a:r>
          </a:p>
        </p:txBody>
      </p:sp>
      <p:sp>
        <p:nvSpPr>
          <p:cNvPr id="1390" name="Google Shape;1103;p156"/>
          <p:cNvSpPr txBox="1"/>
          <p:nvPr>
            <p:ph type="body" idx="1"/>
          </p:nvPr>
        </p:nvSpPr>
        <p:spPr>
          <a:xfrm>
            <a:off x="369725" y="1320025"/>
            <a:ext cx="8093100" cy="3184201"/>
          </a:xfrm>
          <a:prstGeom prst="rect">
            <a:avLst/>
          </a:prstGeom>
        </p:spPr>
        <p:txBody>
          <a:bodyPr/>
          <a:lstStyle/>
          <a:p>
            <a:pPr>
              <a:buChar char="●"/>
            </a:pPr>
            <a:r>
              <a:t>Git statuses</a:t>
            </a:r>
          </a:p>
          <a:p>
            <a:pPr>
              <a:buChar char="●"/>
            </a:pPr>
            <a:r>
              <a:t>Slack updates</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2" name="Google Shape;1108;p157"/>
          <p:cNvSpPr txBox="1"/>
          <p:nvPr>
            <p:ph type="title"/>
          </p:nvPr>
        </p:nvSpPr>
        <p:spPr>
          <a:xfrm>
            <a:off x="311699" y="2150849"/>
            <a:ext cx="8520602" cy="841801"/>
          </a:xfrm>
          <a:prstGeom prst="rect">
            <a:avLst/>
          </a:prstGeom>
        </p:spPr>
        <p:txBody>
          <a:bodyPr/>
          <a:lstStyle/>
          <a:p>
            <a:pPr/>
            <a:r>
              <a:t>CI/CD - Question Time</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4" name="Google Shape;1113;p158"/>
          <p:cNvSpPr txBox="1"/>
          <p:nvPr>
            <p:ph type="title"/>
          </p:nvPr>
        </p:nvSpPr>
        <p:spPr>
          <a:xfrm>
            <a:off x="369725" y="59400"/>
            <a:ext cx="8005499" cy="1260601"/>
          </a:xfrm>
          <a:prstGeom prst="rect">
            <a:avLst/>
          </a:prstGeom>
        </p:spPr>
        <p:txBody>
          <a:bodyPr/>
          <a:lstStyle/>
          <a:p>
            <a:pPr/>
            <a:r>
              <a:t>Pending pacts - the problem</a:t>
            </a:r>
          </a:p>
        </p:txBody>
      </p:sp>
      <p:sp>
        <p:nvSpPr>
          <p:cNvPr id="1395" name="Google Shape;1114;p158"/>
          <p:cNvSpPr txBox="1"/>
          <p:nvPr>
            <p:ph type="body" idx="1"/>
          </p:nvPr>
        </p:nvSpPr>
        <p:spPr>
          <a:xfrm>
            <a:off x="369725" y="1320025"/>
            <a:ext cx="8093100" cy="3184201"/>
          </a:xfrm>
          <a:prstGeom prst="rect">
            <a:avLst/>
          </a:prstGeom>
        </p:spPr>
        <p:txBody>
          <a:bodyPr/>
          <a:lstStyle>
            <a:lvl1pPr>
              <a:buChar char="●"/>
            </a:lvl1pPr>
          </a:lstStyle>
          <a:p>
            <a:pPr/>
            <a:r>
              <a:t>Changes to the pact can break the provider’s build</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7" name="Google Shape;1119;p159"/>
          <p:cNvSpPr txBox="1"/>
          <p:nvPr>
            <p:ph type="title"/>
          </p:nvPr>
        </p:nvSpPr>
        <p:spPr>
          <a:xfrm>
            <a:off x="369725" y="59400"/>
            <a:ext cx="8005499" cy="1260601"/>
          </a:xfrm>
          <a:prstGeom prst="rect">
            <a:avLst/>
          </a:prstGeom>
        </p:spPr>
        <p:txBody>
          <a:bodyPr/>
          <a:lstStyle/>
          <a:p>
            <a:pPr/>
            <a:r>
              <a:t>Pending pacts - the solution</a:t>
            </a:r>
          </a:p>
        </p:txBody>
      </p:sp>
      <p:sp>
        <p:nvSpPr>
          <p:cNvPr id="1398" name="Google Shape;1120;p159"/>
          <p:cNvSpPr txBox="1"/>
          <p:nvPr>
            <p:ph type="body" idx="1"/>
          </p:nvPr>
        </p:nvSpPr>
        <p:spPr>
          <a:xfrm>
            <a:off x="369725" y="1320025"/>
            <a:ext cx="8093100" cy="3184201"/>
          </a:xfrm>
          <a:prstGeom prst="rect">
            <a:avLst/>
          </a:prstGeom>
        </p:spPr>
        <p:txBody>
          <a:bodyPr/>
          <a:lstStyle/>
          <a:p>
            <a:pPr>
              <a:buChar char="●"/>
            </a:pPr>
            <a:r>
              <a:t>If the pact content has not yet been successfully verified:</a:t>
            </a:r>
          </a:p>
          <a:p>
            <a:pPr lvl="1" marL="914400" indent="-342900">
              <a:buSzPts val="1800"/>
              <a:buChar char="○"/>
              <a:defRPr sz="1800"/>
            </a:pPr>
            <a:r>
              <a:t>It is considered “pending”</a:t>
            </a:r>
          </a:p>
          <a:p>
            <a:pPr lvl="1" marL="914400" indent="-342900">
              <a:buSzPts val="1800"/>
              <a:buChar char="○"/>
              <a:defRPr sz="1800"/>
            </a:pPr>
            <a:r>
              <a:t>If verification fails, it will not fail the build</a:t>
            </a:r>
          </a:p>
          <a:p>
            <a:pPr>
              <a:buChar char="●"/>
            </a:pPr>
            <a:r>
              <a:t>Once it has been successfully verified:</a:t>
            </a:r>
          </a:p>
          <a:p>
            <a:pPr lvl="1" marL="914400" indent="-342900">
              <a:buSzPts val="1800"/>
              <a:buChar char="○"/>
              <a:defRPr sz="1800"/>
            </a:pPr>
            <a:r>
              <a:t>It is no longer “pending”</a:t>
            </a:r>
          </a:p>
          <a:p>
            <a:pPr lvl="1" marL="914400" indent="-342900">
              <a:buSzPts val="1800"/>
              <a:buChar char="○"/>
              <a:defRPr sz="1800"/>
            </a:pPr>
            <a:r>
              <a:t>Any failure can only be due to a change in the provider</a:t>
            </a:r>
          </a:p>
          <a:p>
            <a:pPr lvl="1" marL="914400" indent="-342900">
              <a:buSzPts val="1800"/>
              <a:buChar char="○"/>
              <a:defRPr sz="1800"/>
            </a:pPr>
            <a:r>
              <a:t>If verification fails, it will fail the build</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0" name="Google Shape;1125;p160"/>
          <p:cNvSpPr txBox="1"/>
          <p:nvPr>
            <p:ph type="title"/>
          </p:nvPr>
        </p:nvSpPr>
        <p:spPr>
          <a:xfrm>
            <a:off x="369725" y="59400"/>
            <a:ext cx="8005499" cy="1260601"/>
          </a:xfrm>
          <a:prstGeom prst="rect">
            <a:avLst/>
          </a:prstGeom>
        </p:spPr>
        <p:txBody>
          <a:bodyPr/>
          <a:lstStyle/>
          <a:p>
            <a:pPr/>
            <a:r>
              <a:t>Pending pacts - something to note</a:t>
            </a:r>
          </a:p>
        </p:txBody>
      </p:sp>
      <p:sp>
        <p:nvSpPr>
          <p:cNvPr id="1401" name="Google Shape;1126;p160"/>
          <p:cNvSpPr txBox="1"/>
          <p:nvPr>
            <p:ph type="body" idx="1"/>
          </p:nvPr>
        </p:nvSpPr>
        <p:spPr>
          <a:xfrm>
            <a:off x="369725" y="1320025"/>
            <a:ext cx="8093100" cy="3184201"/>
          </a:xfrm>
          <a:prstGeom prst="rect">
            <a:avLst/>
          </a:prstGeom>
        </p:spPr>
        <p:txBody>
          <a:bodyPr/>
          <a:lstStyle>
            <a:lvl1pPr>
              <a:buChar char="●"/>
            </a:lvl1pPr>
          </a:lstStyle>
          <a:p>
            <a:pPr/>
            <a:r>
              <a:t>The pending status is calculated based on the branch that will be applied to the provider version when the results are published</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3" name="Google Shape;1131;p161"/>
          <p:cNvSpPr txBox="1"/>
          <p:nvPr>
            <p:ph type="title"/>
          </p:nvPr>
        </p:nvSpPr>
        <p:spPr>
          <a:xfrm>
            <a:off x="369725" y="59400"/>
            <a:ext cx="8005499" cy="1260601"/>
          </a:xfrm>
          <a:prstGeom prst="rect">
            <a:avLst/>
          </a:prstGeom>
        </p:spPr>
        <p:txBody>
          <a:bodyPr/>
          <a:lstStyle/>
          <a:p>
            <a:pPr/>
            <a:r>
              <a:t>WIP Pacts - the problem</a:t>
            </a:r>
          </a:p>
        </p:txBody>
      </p:sp>
      <p:sp>
        <p:nvSpPr>
          <p:cNvPr id="1404" name="Google Shape;1132;p161"/>
          <p:cNvSpPr txBox="1"/>
          <p:nvPr>
            <p:ph type="body" idx="1"/>
          </p:nvPr>
        </p:nvSpPr>
        <p:spPr>
          <a:xfrm>
            <a:off x="369725" y="1320025"/>
            <a:ext cx="8093100" cy="3184201"/>
          </a:xfrm>
          <a:prstGeom prst="rect">
            <a:avLst/>
          </a:prstGeom>
        </p:spPr>
        <p:txBody>
          <a:bodyPr/>
          <a:lstStyle/>
          <a:p>
            <a:pPr marL="443484" indent="-344931" defTabSz="886968">
              <a:buSzPts val="1900"/>
              <a:buFontTx/>
              <a:buAutoNum type="arabicPeriod" startAt="1"/>
              <a:defRPr sz="1940"/>
            </a:pPr>
            <a:r>
              <a:t>Changed pact published with branch ‘feat/foo’</a:t>
            </a:r>
          </a:p>
          <a:p>
            <a:pPr marL="443484" indent="-344931" defTabSz="886968">
              <a:buSzPts val="1900"/>
              <a:buFontTx/>
              <a:buAutoNum type="arabicPeriod" startAt="1"/>
              <a:defRPr sz="1940"/>
            </a:pPr>
            <a:r>
              <a:t>‘contract_requiring_verification_published’ webhook triggers verification - failure</a:t>
            </a:r>
          </a:p>
          <a:p>
            <a:pPr marL="443484" indent="-344931" defTabSz="886968">
              <a:buSzPts val="1900"/>
              <a:buFontTx/>
              <a:buAutoNum type="arabicPeriod" startAt="1"/>
              <a:defRPr sz="1940"/>
            </a:pPr>
            <a:r>
              <a:t>Provider implements required changes</a:t>
            </a:r>
          </a:p>
          <a:p>
            <a:pPr marL="443484" indent="-344931" defTabSz="886968">
              <a:buSzPts val="1900"/>
              <a:buFontTx/>
              <a:buAutoNum type="arabicPeriod" startAt="1"/>
              <a:defRPr sz="1940"/>
            </a:pPr>
            <a:r>
              <a:t>Provider runs verification for main consumer branch ‘master’ and all deployed and released versions</a:t>
            </a:r>
          </a:p>
          <a:p>
            <a:pPr marL="0" indent="443484" defTabSz="886968">
              <a:buSzTx/>
              <a:buNone/>
              <a:defRPr sz="1940"/>
            </a:pPr>
          </a:p>
          <a:p>
            <a:pPr marL="0" indent="443484" defTabSz="886968">
              <a:buSzTx/>
              <a:buNone/>
              <a:defRPr sz="1940"/>
            </a:pPr>
            <a:r>
              <a:t>Unless provider team changes the consumer selectors to add the feature branch to verify in the configuration, the ‘feat/foo’ pact won’t get a successful verification result.</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6" name="Google Shape;1137;p162"/>
          <p:cNvSpPr txBox="1"/>
          <p:nvPr>
            <p:ph type="title"/>
          </p:nvPr>
        </p:nvSpPr>
        <p:spPr>
          <a:xfrm>
            <a:off x="369725" y="59400"/>
            <a:ext cx="8005499" cy="1260601"/>
          </a:xfrm>
          <a:prstGeom prst="rect">
            <a:avLst/>
          </a:prstGeom>
        </p:spPr>
        <p:txBody>
          <a:bodyPr/>
          <a:lstStyle/>
          <a:p>
            <a:pPr/>
            <a:r>
              <a:t>WIP Pacts - the solution</a:t>
            </a:r>
          </a:p>
        </p:txBody>
      </p:sp>
      <p:sp>
        <p:nvSpPr>
          <p:cNvPr id="1407" name="Google Shape;1138;p162"/>
          <p:cNvSpPr txBox="1"/>
          <p:nvPr>
            <p:ph type="body" idx="1"/>
          </p:nvPr>
        </p:nvSpPr>
        <p:spPr>
          <a:xfrm>
            <a:off x="369725" y="1320025"/>
            <a:ext cx="8093100" cy="3184201"/>
          </a:xfrm>
          <a:prstGeom prst="rect">
            <a:avLst/>
          </a:prstGeom>
        </p:spPr>
        <p:txBody>
          <a:bodyPr/>
          <a:lstStyle/>
          <a:p>
            <a:pPr marL="443484" indent="-344931" defTabSz="886968">
              <a:buSzPts val="1900"/>
              <a:buChar char="●"/>
              <a:defRPr sz="1940"/>
            </a:pPr>
            <a:r>
              <a:t>Changed pact published with branch ‘feat/foo’</a:t>
            </a:r>
          </a:p>
          <a:p>
            <a:pPr marL="443484" indent="-344931" defTabSz="886968">
              <a:buSzPts val="1900"/>
              <a:buChar char="●"/>
              <a:defRPr sz="1940"/>
            </a:pPr>
            <a:r>
              <a:t>‘contract_requiring_verification_published’ webhook triggers verification - failure</a:t>
            </a:r>
          </a:p>
          <a:p>
            <a:pPr marL="443484" indent="-344931" defTabSz="886968">
              <a:buSzPts val="1900"/>
              <a:buChar char="●"/>
              <a:defRPr sz="1940"/>
            </a:pPr>
            <a:r>
              <a:t>Provider implements required changes</a:t>
            </a:r>
          </a:p>
          <a:p>
            <a:pPr marL="443484" indent="-344931" defTabSz="886968">
              <a:buSzPts val="1900"/>
              <a:buChar char="●"/>
              <a:defRPr sz="1940"/>
            </a:pPr>
            <a:r>
              <a:t>Provider runs verification for main consumer branch ‘master’ and all deployed and released versions - it also automatically verifies any “work in progress” pacts.</a:t>
            </a:r>
          </a:p>
          <a:p>
            <a:pPr marL="0" indent="0" defTabSz="886968">
              <a:buSzTx/>
              <a:buNone/>
              <a:defRPr sz="1940"/>
            </a:pPr>
          </a:p>
          <a:p>
            <a:pPr marL="0" indent="0" defTabSz="886968">
              <a:buSzTx/>
              <a:buNone/>
              <a:defRPr i="1" sz="1940"/>
            </a:pPr>
            <a:r>
              <a:t>A “work in progress” pact is one which is the latest for its branch, and has not yet been successfully verified.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1" name="Google Shape;651;p91"/>
          <p:cNvSpPr txBox="1"/>
          <p:nvPr>
            <p:ph type="title"/>
          </p:nvPr>
        </p:nvSpPr>
        <p:spPr>
          <a:xfrm>
            <a:off x="369725" y="59400"/>
            <a:ext cx="8005499" cy="1260601"/>
          </a:xfrm>
          <a:prstGeom prst="rect">
            <a:avLst/>
          </a:prstGeom>
        </p:spPr>
        <p:txBody>
          <a:bodyPr/>
          <a:lstStyle/>
          <a:p>
            <a:pPr/>
            <a:r>
              <a:t>Why not include the UI/business logic layers?</a:t>
            </a:r>
          </a:p>
        </p:txBody>
      </p:sp>
      <p:sp>
        <p:nvSpPr>
          <p:cNvPr id="1112" name="Google Shape;652;p91"/>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sp>
        <p:nvSpPr>
          <p:cNvPr id="1113" name="Google Shape;653;p91"/>
          <p:cNvSpPr txBox="1"/>
          <p:nvPr>
            <p:ph type="body" idx="1"/>
          </p:nvPr>
        </p:nvSpPr>
        <p:spPr>
          <a:xfrm>
            <a:off x="369725" y="1320025"/>
            <a:ext cx="8093100" cy="3184201"/>
          </a:xfrm>
          <a:prstGeom prst="rect">
            <a:avLst/>
          </a:prstGeom>
        </p:spPr>
        <p:txBody>
          <a:bodyPr/>
          <a:lstStyle>
            <a:lvl1pPr>
              <a:buChar char="●"/>
            </a:lvl1pPr>
            <a:lvl2pPr marL="914400" indent="-342900">
              <a:buSzPts val="1800"/>
              <a:buChar char="○"/>
              <a:defRPr sz="1800"/>
            </a:lvl2pPr>
          </a:lstStyle>
          <a:p>
            <a:pPr/>
            <a:r>
              <a:t>Maintainability</a:t>
            </a:r>
          </a:p>
          <a:p>
            <a:pPr lvl="1"/>
            <a:r>
              <a:t>Using Pact to test UI concerns causes interactions with minor variations to be added to the contact that don’t meaningfully increase test coverage, but do increase the maintenance of the provider verifications.</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7A7B5"/>
        </a:solidFill>
      </p:bgPr>
    </p:bg>
    <p:spTree>
      <p:nvGrpSpPr>
        <p:cNvPr id="1" name=""/>
        <p:cNvGrpSpPr/>
        <p:nvPr/>
      </p:nvGrpSpPr>
      <p:grpSpPr>
        <a:xfrm>
          <a:off x="0" y="0"/>
          <a:ext cx="0" cy="0"/>
          <a:chOff x="0" y="0"/>
          <a:chExt cx="0" cy="0"/>
        </a:xfrm>
      </p:grpSpPr>
      <p:sp>
        <p:nvSpPr>
          <p:cNvPr id="1409" name="Google Shape;1060;p150"/>
          <p:cNvSpPr/>
          <p:nvPr/>
        </p:nvSpPr>
        <p:spPr>
          <a:xfrm flipH="1" rot="10800000">
            <a:off x="3008650" y="708"/>
            <a:ext cx="6139101" cy="5142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15" y="0"/>
                </a:moveTo>
                <a:lnTo>
                  <a:pt x="0" y="21600"/>
                </a:lnTo>
                <a:lnTo>
                  <a:pt x="21591" y="21600"/>
                </a:lnTo>
                <a:lnTo>
                  <a:pt x="21600" y="24"/>
                </a:lnTo>
                <a:close/>
              </a:path>
            </a:pathLst>
          </a:custGeom>
          <a:solidFill>
            <a:srgbClr val="FFFFFF"/>
          </a:solidFill>
          <a:ln w="12700">
            <a:miter lim="400000"/>
          </a:ln>
        </p:spPr>
        <p:txBody>
          <a:bodyPr lIns="0" tIns="0" rIns="0" bIns="0"/>
          <a:lstStyle/>
          <a:p>
            <a:pPr/>
          </a:p>
        </p:txBody>
      </p:sp>
      <p:sp>
        <p:nvSpPr>
          <p:cNvPr id="1410" name="Google Shape;1061;p150"/>
          <p:cNvSpPr/>
          <p:nvPr/>
        </p:nvSpPr>
        <p:spPr>
          <a:xfrm>
            <a:off x="-1" y="1714500"/>
            <a:ext cx="9147752" cy="1678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94" y="458"/>
                </a:moveTo>
                <a:lnTo>
                  <a:pt x="0" y="21600"/>
                </a:lnTo>
                <a:lnTo>
                  <a:pt x="21587" y="21332"/>
                </a:lnTo>
                <a:lnTo>
                  <a:pt x="21600" y="0"/>
                </a:lnTo>
                <a:close/>
              </a:path>
            </a:pathLst>
          </a:custGeom>
          <a:solidFill>
            <a:srgbClr val="192854"/>
          </a:solidFill>
          <a:ln w="12700">
            <a:miter lim="400000"/>
          </a:ln>
        </p:spPr>
        <p:txBody>
          <a:bodyPr lIns="0" tIns="0" rIns="0" bIns="0"/>
          <a:lstStyle/>
          <a:p>
            <a:pPr/>
          </a:p>
        </p:txBody>
      </p:sp>
      <p:sp>
        <p:nvSpPr>
          <p:cNvPr id="1411" name="Google Shape;1062;p150"/>
          <p:cNvSpPr txBox="1"/>
          <p:nvPr>
            <p:ph type="body" sz="quarter" idx="4294967295"/>
          </p:nvPr>
        </p:nvSpPr>
        <p:spPr>
          <a:xfrm>
            <a:off x="-1800" y="1977992"/>
            <a:ext cx="9147600" cy="718501"/>
          </a:xfrm>
          <a:prstGeom prst="rect">
            <a:avLst/>
          </a:prstGeom>
        </p:spPr>
        <p:txBody>
          <a:bodyPr anchor="ctr"/>
          <a:lstStyle>
            <a:lvl1pPr marL="0" indent="0" algn="ctr" defTabSz="676655">
              <a:lnSpc>
                <a:spcPct val="100000"/>
              </a:lnSpc>
              <a:buSzTx/>
              <a:buNone/>
              <a:defRPr sz="3552">
                <a:solidFill>
                  <a:srgbClr val="FFFFFF"/>
                </a:solidFill>
                <a:latin typeface="Roboto Slab"/>
                <a:ea typeface="Roboto Slab"/>
                <a:cs typeface="Roboto Slab"/>
                <a:sym typeface="Roboto Slab"/>
              </a:defRPr>
            </a:lvl1pPr>
          </a:lstStyle>
          <a:p>
            <a:pPr/>
            <a:r>
              <a:t>Organisational Scale</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5" name="Google Shape;1137;p162"/>
          <p:cNvSpPr txBox="1"/>
          <p:nvPr>
            <p:ph type="title"/>
          </p:nvPr>
        </p:nvSpPr>
        <p:spPr>
          <a:xfrm>
            <a:off x="369725" y="59400"/>
            <a:ext cx="8005499" cy="1260601"/>
          </a:xfrm>
          <a:prstGeom prst="rect">
            <a:avLst/>
          </a:prstGeom>
        </p:spPr>
        <p:txBody>
          <a:bodyPr/>
          <a:lstStyle/>
          <a:p>
            <a:pPr/>
            <a:r>
              <a:t>3 key steps to ensure and scale enterprise wide adoption</a:t>
            </a:r>
          </a:p>
        </p:txBody>
      </p:sp>
      <p:sp>
        <p:nvSpPr>
          <p:cNvPr id="1416" name="Google Shape;1138;p162"/>
          <p:cNvSpPr txBox="1"/>
          <p:nvPr>
            <p:ph type="body" idx="1"/>
          </p:nvPr>
        </p:nvSpPr>
        <p:spPr>
          <a:xfrm>
            <a:off x="369725" y="1320025"/>
            <a:ext cx="8093100" cy="3184201"/>
          </a:xfrm>
          <a:prstGeom prst="rect">
            <a:avLst/>
          </a:prstGeom>
        </p:spPr>
        <p:txBody>
          <a:bodyPr/>
          <a:lstStyle/>
          <a:p>
            <a:pPr>
              <a:buChar char="●"/>
            </a:pPr>
            <a:r>
              <a:t>Stakeholder buy-in: </a:t>
            </a:r>
            <a:r>
              <a:rPr sz="1600"/>
              <a:t>Using Pact requires collaboration and commitment from each consumer and provider team. Getting buy-in from key stakeholders and aligning on clear goals, objectives and how we will measure success.</a:t>
            </a:r>
          </a:p>
          <a:p>
            <a:pPr>
              <a:buChar char="●"/>
            </a:pPr>
            <a:r>
              <a:t>Run a PoC: </a:t>
            </a:r>
            <a:r>
              <a:rPr sz="1600"/>
              <a:t>In our experience, it’s best to start small with an initial MVP and a reduced working group on which to establish the appropriate working context, validate concepts and hypotheses. With these learnings it will be easier to scale and expand across the organisation.</a:t>
            </a:r>
          </a:p>
          <a:p>
            <a:pPr>
              <a:buChar char="●"/>
            </a:pPr>
            <a:r>
              <a:t>GoP: </a:t>
            </a:r>
            <a:r>
              <a:rPr sz="1600"/>
              <a:t>Once a PoC has demonstrated value in moving forward, the challenge becomes scaling contract testing throughout the organisation. There is value in creating an internal </a:t>
            </a:r>
            <a:r>
              <a:rPr b="1" sz="1600"/>
              <a:t>group of practice</a:t>
            </a:r>
            <a:r>
              <a:rPr sz="1600"/>
              <a:t> to accelerate adoption, training, eduction and scaling.</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8" name="Google Shape;1137;p162"/>
          <p:cNvSpPr txBox="1"/>
          <p:nvPr>
            <p:ph type="title"/>
          </p:nvPr>
        </p:nvSpPr>
        <p:spPr>
          <a:xfrm>
            <a:off x="369725" y="59400"/>
            <a:ext cx="8005499" cy="1260601"/>
          </a:xfrm>
          <a:prstGeom prst="rect">
            <a:avLst/>
          </a:prstGeom>
        </p:spPr>
        <p:txBody>
          <a:bodyPr/>
          <a:lstStyle/>
          <a:p>
            <a:pPr/>
            <a:r>
              <a:t>Group of Practice (GoP)</a:t>
            </a:r>
          </a:p>
        </p:txBody>
      </p:sp>
      <p:sp>
        <p:nvSpPr>
          <p:cNvPr id="1419" name="Google Shape;1138;p162"/>
          <p:cNvSpPr txBox="1"/>
          <p:nvPr>
            <p:ph type="body" idx="1"/>
          </p:nvPr>
        </p:nvSpPr>
        <p:spPr>
          <a:xfrm>
            <a:off x="369725" y="1320025"/>
            <a:ext cx="8093100" cy="3184201"/>
          </a:xfrm>
          <a:prstGeom prst="rect">
            <a:avLst/>
          </a:prstGeom>
        </p:spPr>
        <p:txBody>
          <a:bodyPr/>
          <a:lstStyle/>
          <a:p>
            <a:pPr marL="310895" indent="-241808" defTabSz="621791">
              <a:buSzPts val="1300"/>
              <a:buChar char="●"/>
              <a:defRPr sz="1360"/>
            </a:pPr>
            <a:r>
              <a:t>Metrics: Establish metrics and KPI’s to track the speed of adoption across the organisation</a:t>
            </a:r>
          </a:p>
          <a:p>
            <a:pPr marL="310895" indent="-241808" defTabSz="621791">
              <a:buSzPts val="1300"/>
              <a:buChar char="●"/>
              <a:defRPr sz="1360"/>
            </a:pPr>
            <a:r>
              <a:t>Processes: Develop a standard methodology for team adoption with step-by-step instructions including</a:t>
            </a:r>
          </a:p>
          <a:p>
            <a:pPr lvl="1" marL="630427" indent="-241808" defTabSz="621791">
              <a:buSzPts val="1300"/>
              <a:defRPr sz="1360"/>
            </a:pPr>
            <a:r>
              <a:t>Workflow of all contract testing related tasks within every spring</a:t>
            </a:r>
          </a:p>
          <a:p>
            <a:pPr lvl="1" marL="630427" indent="-241808" defTabSz="621791">
              <a:buSzPts val="1300"/>
              <a:defRPr sz="1360"/>
            </a:pPr>
            <a:r>
              <a:t>Recommended development model that follows the release cycle using a branching model</a:t>
            </a:r>
          </a:p>
          <a:p>
            <a:pPr lvl="1" marL="630427" indent="-241808" defTabSz="621791">
              <a:buSzPts val="1300"/>
              <a:defRPr sz="1360"/>
            </a:pPr>
            <a:r>
              <a:t>Adaptation of the SDLC to include contract testing</a:t>
            </a:r>
          </a:p>
          <a:p>
            <a:pPr lvl="1" marL="630427" indent="-241808" defTabSz="621791">
              <a:buSzPts val="1300"/>
              <a:defRPr sz="1360"/>
            </a:pPr>
            <a:r>
              <a:t>Definition of the onboarding and monitoring processes for all relevant teams.</a:t>
            </a:r>
          </a:p>
          <a:p>
            <a:pPr marL="310895" indent="-241808" defTabSz="621791">
              <a:buSzPts val="1300"/>
              <a:buChar char="●"/>
              <a:defRPr sz="1360"/>
            </a:pPr>
            <a:r>
              <a:t>Communication: Facilitate real-time collaboration by enabling the rapid collection of data and ideas</a:t>
            </a:r>
          </a:p>
          <a:p>
            <a:pPr lvl="1" marL="630427" indent="-241808" defTabSz="621791">
              <a:buSzPts val="1300"/>
              <a:defRPr sz="1360"/>
            </a:pPr>
            <a:r>
              <a:t>Organise regular “open sessions” to address/resolve any questions or issues</a:t>
            </a:r>
          </a:p>
          <a:p>
            <a:pPr lvl="1" marL="630427" indent="-241808" defTabSz="621791">
              <a:buSzPts val="1300"/>
              <a:defRPr sz="1360"/>
            </a:pPr>
            <a:r>
              <a:t>Regular meetings to track progress with stakeholders (including Dev, QA, SRE, PO)</a:t>
            </a:r>
          </a:p>
          <a:p>
            <a:pPr lvl="1" marL="630427" indent="-241808" defTabSz="621791">
              <a:buSzPts val="1300"/>
              <a:defRPr sz="1360"/>
            </a:pPr>
            <a:r>
              <a:t>Create an open commenting/annotation system to loop in others and improve coverage</a:t>
            </a:r>
          </a:p>
          <a:p>
            <a:pPr marL="310895" indent="-241808" defTabSz="621791">
              <a:buSzPts val="1300"/>
              <a:buChar char="●"/>
              <a:defRPr sz="1360"/>
            </a:pPr>
            <a:r>
              <a:t>Tracking: Reporting of KPI progress to all key stakeholders</a:t>
            </a:r>
          </a:p>
          <a:p>
            <a:pPr lvl="1" marL="630427" indent="-241808" defTabSz="621791">
              <a:buSzPts val="1300"/>
              <a:defRPr sz="1360"/>
            </a:pPr>
            <a:r>
              <a:t>Support and follow up for all teams</a:t>
            </a:r>
          </a:p>
          <a:p>
            <a:pPr lvl="1" marL="630427" indent="-241808" defTabSz="621791">
              <a:buSzPts val="1300"/>
              <a:defRPr sz="1360"/>
            </a:pPr>
            <a:r>
              <a:t>Feedback to revise and refine all processes and practice</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1" name="Google Shape;1137;p162"/>
          <p:cNvSpPr txBox="1"/>
          <p:nvPr>
            <p:ph type="title"/>
          </p:nvPr>
        </p:nvSpPr>
        <p:spPr>
          <a:xfrm>
            <a:off x="369725" y="59400"/>
            <a:ext cx="8005499" cy="1260601"/>
          </a:xfrm>
          <a:prstGeom prst="rect">
            <a:avLst/>
          </a:prstGeom>
        </p:spPr>
        <p:txBody>
          <a:bodyPr/>
          <a:lstStyle/>
          <a:p>
            <a:pPr/>
            <a:r>
              <a:t>How to onboard teams?</a:t>
            </a:r>
          </a:p>
        </p:txBody>
      </p:sp>
      <p:sp>
        <p:nvSpPr>
          <p:cNvPr id="1422" name="Google Shape;1138;p162"/>
          <p:cNvSpPr txBox="1"/>
          <p:nvPr>
            <p:ph type="body" idx="1"/>
          </p:nvPr>
        </p:nvSpPr>
        <p:spPr>
          <a:xfrm>
            <a:off x="369725" y="1320025"/>
            <a:ext cx="8093100" cy="3184201"/>
          </a:xfrm>
          <a:prstGeom prst="rect">
            <a:avLst/>
          </a:prstGeom>
        </p:spPr>
        <p:txBody>
          <a:bodyPr/>
          <a:lstStyle/>
          <a:p>
            <a:pPr marL="397763" indent="-309372" defTabSz="795527">
              <a:buSzPts val="1700"/>
              <a:buChar char="●"/>
              <a:defRPr sz="1740"/>
            </a:pPr>
            <a:r>
              <a:t>Buy in: Establish the current problems and how the new model will help solve those challenges</a:t>
            </a:r>
          </a:p>
          <a:p>
            <a:pPr marL="397763" indent="-309372" defTabSz="795527">
              <a:buSzPts val="1700"/>
              <a:buChar char="●"/>
              <a:defRPr sz="1740"/>
            </a:pPr>
            <a:r>
              <a:t>Training: Step by step training and workshop, based on company domain</a:t>
            </a:r>
          </a:p>
          <a:p>
            <a:pPr marL="397763" indent="-309372" defTabSz="795527">
              <a:buSzPts val="1700"/>
              <a:buChar char="●"/>
              <a:defRPr sz="1740"/>
            </a:pPr>
            <a:r>
              <a:t>Alignment: Define the main objects and agree on metrics to measure adoption</a:t>
            </a:r>
          </a:p>
          <a:p>
            <a:pPr marL="397763" indent="-309372" defTabSz="795527">
              <a:buSzPts val="1700"/>
              <a:buChar char="●"/>
              <a:defRPr sz="1740"/>
            </a:pPr>
            <a:r>
              <a:t>Commitment: Reserve time to commit to adoption of new practice</a:t>
            </a:r>
          </a:p>
          <a:p>
            <a:pPr marL="397763" indent="-309372" defTabSz="795527">
              <a:buSzPts val="1700"/>
              <a:buChar char="●"/>
              <a:defRPr sz="1740"/>
            </a:pPr>
            <a:r>
              <a:t>Adoption: Set a group of Contract testing champions to help build spikes</a:t>
            </a:r>
          </a:p>
          <a:p>
            <a:pPr lvl="1" marL="806577" indent="-309372" defTabSz="795527">
              <a:buSzPts val="1700"/>
              <a:defRPr sz="1740"/>
            </a:pPr>
            <a:r>
              <a:t>Champions pair programming</a:t>
            </a:r>
          </a:p>
          <a:p>
            <a:pPr lvl="1" marL="806577" indent="-309372" defTabSz="795527">
              <a:buSzPts val="1700"/>
              <a:defRPr sz="1740"/>
            </a:pPr>
            <a:r>
              <a:t>Continuous support via champions and GoP</a:t>
            </a:r>
          </a:p>
          <a:p>
            <a:pPr marL="397763" indent="-309372" defTabSz="795527">
              <a:buSzPts val="1700"/>
              <a:buChar char="●"/>
              <a:defRPr sz="1740"/>
            </a:pPr>
            <a:r>
              <a:t>Progress tracking: Follow up and KPI’s monitoring</a:t>
            </a:r>
          </a:p>
          <a:p>
            <a:pPr marL="397763" indent="-309372" defTabSz="795527">
              <a:buSzPts val="1700"/>
              <a:buChar char="●"/>
              <a:defRPr sz="1740"/>
            </a:pPr>
            <a:r>
              <a:t>Refinement: Open talks and retros with teams to gather feedback</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4" name="Google Shape;1137;p162"/>
          <p:cNvSpPr txBox="1"/>
          <p:nvPr>
            <p:ph type="title"/>
          </p:nvPr>
        </p:nvSpPr>
        <p:spPr>
          <a:xfrm>
            <a:off x="369725" y="59400"/>
            <a:ext cx="8005499" cy="1260601"/>
          </a:xfrm>
          <a:prstGeom prst="rect">
            <a:avLst/>
          </a:prstGeom>
        </p:spPr>
        <p:txBody>
          <a:bodyPr/>
          <a:lstStyle/>
          <a:p>
            <a:pPr/>
            <a:r>
              <a:t>Quantitative Metrics</a:t>
            </a:r>
          </a:p>
        </p:txBody>
      </p:sp>
      <p:sp>
        <p:nvSpPr>
          <p:cNvPr id="1425" name="Google Shape;1138;p162"/>
          <p:cNvSpPr txBox="1"/>
          <p:nvPr>
            <p:ph type="body" idx="1"/>
          </p:nvPr>
        </p:nvSpPr>
        <p:spPr>
          <a:xfrm>
            <a:off x="369725" y="1320025"/>
            <a:ext cx="8093100" cy="3184201"/>
          </a:xfrm>
          <a:prstGeom prst="rect">
            <a:avLst/>
          </a:prstGeom>
        </p:spPr>
        <p:txBody>
          <a:bodyPr/>
          <a:lstStyle/>
          <a:p>
            <a:pPr marL="347472" indent="-270255" defTabSz="694944">
              <a:buSzPts val="1500"/>
              <a:buChar char="●"/>
              <a:defRPr sz="1520"/>
            </a:pPr>
            <a:r>
              <a:t>Engagement</a:t>
            </a:r>
          </a:p>
          <a:p>
            <a:pPr lvl="1" marL="704595" indent="-270255" defTabSz="694944">
              <a:buSzPts val="1500"/>
              <a:defRPr sz="1520"/>
            </a:pPr>
            <a:r>
              <a:t>No of pipelines with can-i-deploy tool enabled</a:t>
            </a:r>
          </a:p>
          <a:p>
            <a:pPr lvl="1" marL="704595" indent="-270255" defTabSz="694944">
              <a:buSzPts val="1500"/>
              <a:defRPr sz="1520"/>
            </a:pPr>
            <a:r>
              <a:t>No of teams/projects with contracts in Pactflow</a:t>
            </a:r>
          </a:p>
          <a:p>
            <a:pPr lvl="1" marL="704595" indent="-270255" defTabSz="694944">
              <a:buSzPts val="1500"/>
              <a:defRPr sz="1520"/>
            </a:pPr>
            <a:r>
              <a:t>No of endpoints covered by contracts (contract testing coverage)</a:t>
            </a:r>
          </a:p>
          <a:p>
            <a:pPr lvl="1" marL="704595" indent="-270255" defTabSz="694944">
              <a:buSzPts val="1500"/>
              <a:defRPr sz="1520"/>
            </a:pPr>
          </a:p>
          <a:p>
            <a:pPr marL="347472" indent="-270255" defTabSz="694944">
              <a:buSzPts val="1500"/>
              <a:buChar char="●"/>
              <a:defRPr sz="1520"/>
            </a:pPr>
            <a:r>
              <a:t>Impact</a:t>
            </a:r>
          </a:p>
          <a:p>
            <a:pPr lvl="1" marL="704595" indent="-270255" defTabSz="694944">
              <a:buSzPts val="1500"/>
              <a:defRPr sz="1520"/>
            </a:pPr>
            <a:r>
              <a:t>Time spent on manual testing (we want to see a reduction)</a:t>
            </a:r>
          </a:p>
          <a:p>
            <a:pPr lvl="1" marL="704595" indent="-270255" defTabSz="694944">
              <a:buSzPts val="1500"/>
              <a:defRPr sz="1520"/>
            </a:pPr>
            <a:r>
              <a:t>Deployment frequency - how often do you release?</a:t>
            </a:r>
          </a:p>
          <a:p>
            <a:pPr lvl="1" marL="704595" indent="-270255" defTabSz="694944">
              <a:buSzPts val="1500"/>
              <a:defRPr sz="1520"/>
            </a:pPr>
            <a:r>
              <a:t>Lead time for change - how long does it take to get a release from commit to production</a:t>
            </a:r>
          </a:p>
          <a:p>
            <a:pPr lvl="1" marL="704595" indent="-270255" defTabSz="694944">
              <a:buSzPts val="1500"/>
              <a:defRPr sz="1520"/>
            </a:pPr>
            <a:r>
              <a:t>Change failure rates - how frequently does a change result in a failure as a percentage</a:t>
            </a:r>
          </a:p>
          <a:p>
            <a:pPr lvl="1" marL="704595" indent="-270255" defTabSz="694944">
              <a:buSzPts val="1500"/>
              <a:defRPr sz="1520"/>
            </a:pPr>
            <a:r>
              <a:t>Mean time to recovery (MTTR) - how long does it take to recover from a failure </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7" name="Google Shape;1137;p162"/>
          <p:cNvSpPr txBox="1"/>
          <p:nvPr>
            <p:ph type="title"/>
          </p:nvPr>
        </p:nvSpPr>
        <p:spPr>
          <a:xfrm>
            <a:off x="369725" y="59400"/>
            <a:ext cx="8005499" cy="1260601"/>
          </a:xfrm>
          <a:prstGeom prst="rect">
            <a:avLst/>
          </a:prstGeom>
        </p:spPr>
        <p:txBody>
          <a:bodyPr/>
          <a:lstStyle/>
          <a:p>
            <a:pPr/>
            <a:r>
              <a:t>Qualitative Metrics</a:t>
            </a:r>
          </a:p>
        </p:txBody>
      </p:sp>
      <p:sp>
        <p:nvSpPr>
          <p:cNvPr id="1428" name="Google Shape;1138;p162"/>
          <p:cNvSpPr txBox="1"/>
          <p:nvPr>
            <p:ph type="body" idx="1"/>
          </p:nvPr>
        </p:nvSpPr>
        <p:spPr>
          <a:xfrm>
            <a:off x="369725" y="1320025"/>
            <a:ext cx="8093100" cy="3184201"/>
          </a:xfrm>
          <a:prstGeom prst="rect">
            <a:avLst/>
          </a:prstGeom>
        </p:spPr>
        <p:txBody>
          <a:bodyPr/>
          <a:lstStyle/>
          <a:p>
            <a:pPr>
              <a:buChar char="●"/>
            </a:pPr>
            <a:r>
              <a:t>How is the team feeling with the new tools?</a:t>
            </a:r>
          </a:p>
          <a:p>
            <a:pPr>
              <a:buChar char="●"/>
            </a:pPr>
            <a:r>
              <a:t>What are the plans and gains?</a:t>
            </a:r>
          </a:p>
          <a:p>
            <a:pPr>
              <a:buChar char="●"/>
            </a:pPr>
            <a:r>
              <a:t>How active is the tool?</a:t>
            </a:r>
          </a:p>
          <a:p>
            <a:pPr>
              <a:buChar char="●"/>
            </a:pPr>
            <a:r>
              <a:t>How active and supportive is the community?</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0" name="Google Shape;1137;p162"/>
          <p:cNvSpPr txBox="1"/>
          <p:nvPr>
            <p:ph type="title"/>
          </p:nvPr>
        </p:nvSpPr>
        <p:spPr>
          <a:xfrm>
            <a:off x="369725" y="59400"/>
            <a:ext cx="8005499" cy="1260601"/>
          </a:xfrm>
          <a:prstGeom prst="rect">
            <a:avLst/>
          </a:prstGeom>
        </p:spPr>
        <p:txBody>
          <a:bodyPr/>
          <a:lstStyle/>
          <a:p>
            <a:pPr/>
            <a:r>
              <a:t>Example results from a customer after 7 sprints</a:t>
            </a:r>
          </a:p>
        </p:txBody>
      </p:sp>
      <p:sp>
        <p:nvSpPr>
          <p:cNvPr id="1431" name="Google Shape;1138;p162"/>
          <p:cNvSpPr txBox="1"/>
          <p:nvPr>
            <p:ph type="body" idx="1"/>
          </p:nvPr>
        </p:nvSpPr>
        <p:spPr>
          <a:xfrm>
            <a:off x="369725" y="1320025"/>
            <a:ext cx="8093100" cy="3184201"/>
          </a:xfrm>
          <a:prstGeom prst="rect">
            <a:avLst/>
          </a:prstGeom>
        </p:spPr>
        <p:txBody>
          <a:bodyPr/>
          <a:lstStyle/>
          <a:p>
            <a:pPr marL="347472" indent="-270255" defTabSz="694944">
              <a:buSzPts val="1500"/>
              <a:buChar char="●"/>
              <a:defRPr sz="1520"/>
            </a:pPr>
            <a:r>
              <a:t>Governance</a:t>
            </a:r>
          </a:p>
          <a:p>
            <a:pPr lvl="1" marL="704595" indent="-270255" defTabSz="694944">
              <a:buSzPts val="1500"/>
              <a:defRPr sz="1520"/>
            </a:pPr>
            <a:r>
              <a:t>2 teams training in CT techniques, 4 CT champions</a:t>
            </a:r>
          </a:p>
          <a:p>
            <a:pPr lvl="1" marL="704595" indent="-270255" defTabSz="694944">
              <a:buSzPts val="1500"/>
              <a:defRPr sz="1520"/>
            </a:pPr>
            <a:r>
              <a:t>8 KPI’s defined</a:t>
            </a:r>
          </a:p>
          <a:p>
            <a:pPr lvl="1" marL="704595" indent="-270255" defTabSz="694944">
              <a:buSzPts val="1500"/>
              <a:defRPr sz="1520"/>
            </a:pPr>
            <a:r>
              <a:t>GoP setup to engage teams and continue CT using Pact gaining adoption</a:t>
            </a:r>
          </a:p>
          <a:p>
            <a:pPr lvl="1" marL="704595" indent="-270255" defTabSz="694944">
              <a:buSzPts val="1500"/>
              <a:defRPr sz="1520"/>
            </a:pPr>
            <a:r>
              <a:t>Implementation of RBAC in Pactflow</a:t>
            </a:r>
          </a:p>
          <a:p>
            <a:pPr marL="347472" indent="-270255" defTabSz="694944">
              <a:buSzPts val="1500"/>
              <a:buChar char="●"/>
              <a:defRPr sz="1520"/>
            </a:pPr>
            <a:r>
              <a:t>Technical Aspects</a:t>
            </a:r>
          </a:p>
          <a:p>
            <a:pPr lvl="1" marL="704595" indent="-270255" defTabSz="694944">
              <a:buSzPts val="1500"/>
              <a:defRPr sz="1520"/>
            </a:pPr>
            <a:r>
              <a:t>6 endpoints covered with CT</a:t>
            </a:r>
          </a:p>
          <a:p>
            <a:pPr lvl="1" marL="704595" indent="-270255" defTabSz="694944">
              <a:buSzPts val="1500"/>
              <a:defRPr sz="1520"/>
            </a:pPr>
            <a:r>
              <a:t>2 Jenkins pipelines integrated with Pactflow</a:t>
            </a:r>
          </a:p>
          <a:p>
            <a:pPr lvl="1" marL="704595" indent="-270255" defTabSz="694944">
              <a:buSzPts val="1500"/>
              <a:defRPr sz="1520"/>
            </a:pPr>
            <a:r>
              <a:t>2 bugs detected which were present in production environments</a:t>
            </a:r>
          </a:p>
          <a:p>
            <a:pPr marL="347472" indent="-270255" defTabSz="694944">
              <a:buSzPts val="1500"/>
              <a:buChar char="●"/>
              <a:defRPr sz="1520"/>
            </a:pPr>
            <a:r>
              <a:t>Times</a:t>
            </a:r>
          </a:p>
          <a:p>
            <a:pPr lvl="1" marL="704595" indent="-270255" defTabSz="694944">
              <a:buSzPts val="1500"/>
              <a:defRPr sz="1520"/>
            </a:pPr>
            <a:r>
              <a:t>8 hours to develop first CT test</a:t>
            </a:r>
          </a:p>
          <a:p>
            <a:pPr lvl="1" marL="704595" indent="-270255" defTabSz="694944">
              <a:buSzPts val="1500"/>
              <a:defRPr sz="1520"/>
            </a:pPr>
            <a:r>
              <a:t>3 weeks to integrate first pipeline</a:t>
            </a:r>
          </a:p>
          <a:p>
            <a:pPr lvl="1" marL="704595" indent="-270255" defTabSz="694944">
              <a:buSzPts val="1500"/>
              <a:defRPr sz="1520"/>
            </a:pPr>
            <a:r>
              <a:t>4 weeks from the project start date to discover first bug</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3" name="Google Shape;1137;p162"/>
          <p:cNvSpPr txBox="1"/>
          <p:nvPr>
            <p:ph type="title"/>
          </p:nvPr>
        </p:nvSpPr>
        <p:spPr>
          <a:xfrm>
            <a:off x="369725" y="59400"/>
            <a:ext cx="8005499" cy="1260601"/>
          </a:xfrm>
          <a:prstGeom prst="rect">
            <a:avLst/>
          </a:prstGeom>
        </p:spPr>
        <p:txBody>
          <a:bodyPr/>
          <a:lstStyle/>
          <a:p>
            <a:pPr/>
            <a:r>
              <a:t>Learnings: Contract testing champions as a key role</a:t>
            </a:r>
          </a:p>
        </p:txBody>
      </p:sp>
      <p:sp>
        <p:nvSpPr>
          <p:cNvPr id="1434" name="Google Shape;1138;p162"/>
          <p:cNvSpPr txBox="1"/>
          <p:nvPr>
            <p:ph type="body" idx="1"/>
          </p:nvPr>
        </p:nvSpPr>
        <p:spPr>
          <a:xfrm>
            <a:off x="369725" y="1320025"/>
            <a:ext cx="8093100" cy="3184201"/>
          </a:xfrm>
          <a:prstGeom prst="rect">
            <a:avLst/>
          </a:prstGeom>
        </p:spPr>
        <p:txBody>
          <a:bodyPr/>
          <a:lstStyle/>
          <a:p>
            <a:pPr>
              <a:buChar char="●"/>
            </a:pPr>
            <a:r>
              <a:t>Main role to accelerate the process</a:t>
            </a:r>
          </a:p>
          <a:p>
            <a:pPr lvl="1" marL="927100" indent="-355600"/>
            <a:r>
              <a:t>Evangelises the rest of the teams</a:t>
            </a:r>
          </a:p>
          <a:p>
            <a:pPr lvl="1" marL="927100" indent="-355600"/>
            <a:r>
              <a:t>Supports the practice also over the organisation</a:t>
            </a:r>
          </a:p>
          <a:p>
            <a:pPr lvl="1" marL="927100" indent="-355600"/>
            <a:r>
              <a:t>Ownership of the practice</a:t>
            </a:r>
          </a:p>
          <a:p>
            <a:pPr lvl="1" marL="927100" indent="-355600"/>
            <a:r>
              <a:t>Autonomy and trust of the organisation to make decisions</a:t>
            </a:r>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6" name="Google Shape;1137;p162"/>
          <p:cNvSpPr txBox="1"/>
          <p:nvPr>
            <p:ph type="title"/>
          </p:nvPr>
        </p:nvSpPr>
        <p:spPr>
          <a:xfrm>
            <a:off x="369725" y="59400"/>
            <a:ext cx="8005499" cy="1260601"/>
          </a:xfrm>
          <a:prstGeom prst="rect">
            <a:avLst/>
          </a:prstGeom>
        </p:spPr>
        <p:txBody>
          <a:bodyPr/>
          <a:lstStyle/>
          <a:p>
            <a:pPr/>
            <a:r>
              <a:t>Learnings: A Group of Practice is a must to expand adoption</a:t>
            </a:r>
          </a:p>
        </p:txBody>
      </p:sp>
      <p:sp>
        <p:nvSpPr>
          <p:cNvPr id="1437" name="Google Shape;1138;p162"/>
          <p:cNvSpPr txBox="1"/>
          <p:nvPr>
            <p:ph type="body" idx="1"/>
          </p:nvPr>
        </p:nvSpPr>
        <p:spPr>
          <a:xfrm>
            <a:off x="369725" y="1320025"/>
            <a:ext cx="8093100" cy="3184201"/>
          </a:xfrm>
          <a:prstGeom prst="rect">
            <a:avLst/>
          </a:prstGeom>
        </p:spPr>
        <p:txBody>
          <a:bodyPr/>
          <a:lstStyle/>
          <a:p>
            <a:pPr marL="356615" indent="-277368" defTabSz="713231">
              <a:buSzPts val="1500"/>
              <a:buChar char="●"/>
              <a:defRPr sz="1560"/>
            </a:pPr>
            <a:r>
              <a:t>Group of Practice should always be established to guide, support &amp; continuously track the degree of adoption of the new practice within an organisation. </a:t>
            </a:r>
            <a:br/>
            <a:r>
              <a:t>Key responsibilities include</a:t>
            </a:r>
          </a:p>
          <a:p>
            <a:pPr lvl="1" marL="723137" indent="-277368" defTabSz="713231">
              <a:buSzPts val="1500"/>
              <a:defRPr sz="1560"/>
            </a:pPr>
            <a:r>
              <a:t>Evangelise about the use and benefits of contract testing</a:t>
            </a:r>
          </a:p>
          <a:p>
            <a:pPr lvl="1" marL="723137" indent="-277368" defTabSz="713231">
              <a:buSzPts val="1500"/>
              <a:defRPr sz="1560"/>
            </a:pPr>
            <a:r>
              <a:t>Train teams in the technique</a:t>
            </a:r>
          </a:p>
          <a:p>
            <a:pPr lvl="1" marL="723137" indent="-277368" defTabSz="713231">
              <a:buSzPts val="1500"/>
              <a:defRPr sz="1560"/>
            </a:pPr>
            <a:r>
              <a:t>Establish metrics for monitoring and checking the degree of success</a:t>
            </a:r>
          </a:p>
          <a:p>
            <a:pPr lvl="1" marL="723137" indent="-277368" defTabSz="713231">
              <a:buSzPts val="1500"/>
              <a:defRPr sz="1560"/>
            </a:pPr>
            <a:r>
              <a:t>Collect feedback from the teams</a:t>
            </a:r>
          </a:p>
          <a:p>
            <a:pPr lvl="1" marL="723137" indent="-277368" defTabSz="713231">
              <a:buSzPts val="1500"/>
              <a:defRPr sz="1560"/>
            </a:pPr>
            <a:r>
              <a:t>Resolve dependencies and impediments</a:t>
            </a:r>
          </a:p>
          <a:p>
            <a:pPr lvl="1" marL="723137" indent="-277368" defTabSz="713231">
              <a:buSzPts val="1500"/>
              <a:defRPr sz="1560"/>
            </a:pPr>
            <a:r>
              <a:t>Provider teams with adequate resources to implement contract testing efficiently </a:t>
            </a:r>
          </a:p>
          <a:p>
            <a:pPr lvl="1" marL="723137" indent="-277368" defTabSz="713231">
              <a:buSzPts val="1500"/>
              <a:defRPr sz="1560"/>
            </a:pPr>
            <a:r>
              <a:t>Prepare status reports</a:t>
            </a:r>
          </a:p>
          <a:p>
            <a:pPr lvl="1" marL="723137" indent="-277368" defTabSz="713231">
              <a:buSzPts val="1500"/>
              <a:defRPr sz="1560"/>
            </a:pPr>
            <a:r>
              <a:t>Organise meetings, seminars, workshops, lectures on contract testing within the organisation</a:t>
            </a:r>
          </a:p>
        </p:txBody>
      </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9" name="Google Shape;1137;p162"/>
          <p:cNvSpPr txBox="1"/>
          <p:nvPr>
            <p:ph type="title"/>
          </p:nvPr>
        </p:nvSpPr>
        <p:spPr>
          <a:xfrm>
            <a:off x="369725" y="59400"/>
            <a:ext cx="8005499" cy="1260601"/>
          </a:xfrm>
          <a:prstGeom prst="rect">
            <a:avLst/>
          </a:prstGeom>
        </p:spPr>
        <p:txBody>
          <a:bodyPr/>
          <a:lstStyle/>
          <a:p>
            <a:pPr/>
            <a:r>
              <a:t>Learnings: Monitoring metrics are key to track success</a:t>
            </a:r>
          </a:p>
        </p:txBody>
      </p:sp>
      <p:sp>
        <p:nvSpPr>
          <p:cNvPr id="1440" name="Google Shape;1138;p162"/>
          <p:cNvSpPr txBox="1"/>
          <p:nvPr>
            <p:ph type="body" idx="1"/>
          </p:nvPr>
        </p:nvSpPr>
        <p:spPr>
          <a:xfrm>
            <a:off x="369725" y="1320025"/>
            <a:ext cx="8093100" cy="3184201"/>
          </a:xfrm>
          <a:prstGeom prst="rect">
            <a:avLst/>
          </a:prstGeom>
        </p:spPr>
        <p:txBody>
          <a:bodyPr/>
          <a:lstStyle/>
          <a:p>
            <a:pPr>
              <a:buChar char="●"/>
            </a:pPr>
            <a:r>
              <a:t>For any process of implementation of new practices in an organisation, it is important to establish monitoring metrics that allow us to know the degree of evolution of the same. </a:t>
            </a:r>
            <a:br/>
            <a:r>
              <a:t>This data will give us information on:</a:t>
            </a:r>
          </a:p>
          <a:p>
            <a:pPr lvl="1" marL="927100" indent="-355600"/>
            <a:r>
              <a:t>Degree of implementation in teams</a:t>
            </a:r>
          </a:p>
          <a:p>
            <a:pPr lvl="1" marL="927100" indent="-355600"/>
            <a:r>
              <a:t>Effectiveness of contract testing within the organisation</a:t>
            </a:r>
          </a:p>
          <a:p>
            <a:pPr lvl="1" marL="927100" indent="-355600"/>
            <a:r>
              <a:t>Alignment with business objectives</a:t>
            </a:r>
          </a:p>
          <a:p>
            <a:pPr lvl="1" marL="927100" indent="-355600"/>
            <a:r>
              <a:t>Fulfilment of expectations</a:t>
            </a:r>
          </a:p>
          <a:p>
            <a:pPr lvl="1" marL="927100" indent="-355600"/>
            <a:r>
              <a:t>Detection of deviations or inefficiencies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5" name="Google Shape;658;p92"/>
          <p:cNvSpPr txBox="1"/>
          <p:nvPr>
            <p:ph type="title"/>
          </p:nvPr>
        </p:nvSpPr>
        <p:spPr>
          <a:xfrm>
            <a:off x="369725" y="59400"/>
            <a:ext cx="8005499" cy="1260601"/>
          </a:xfrm>
          <a:prstGeom prst="rect">
            <a:avLst/>
          </a:prstGeom>
        </p:spPr>
        <p:txBody>
          <a:bodyPr/>
          <a:lstStyle/>
          <a:p>
            <a:pPr/>
            <a:r>
              <a:t>Provider API Client Responsibilities</a:t>
            </a:r>
          </a:p>
        </p:txBody>
      </p:sp>
      <p:sp>
        <p:nvSpPr>
          <p:cNvPr id="1116" name="Google Shape;659;p92"/>
          <p:cNvSpPr/>
          <p:nvPr/>
        </p:nvSpPr>
        <p:spPr>
          <a:xfrm>
            <a:off x="4967199" y="1815375"/>
            <a:ext cx="3422701" cy="3210001"/>
          </a:xfrm>
          <a:prstGeom prst="rect">
            <a:avLst/>
          </a:prstGeom>
          <a:solidFill>
            <a:srgbClr val="FFFFFF"/>
          </a:solidFill>
          <a:ln w="12700">
            <a:miter lim="400000"/>
          </a:ln>
        </p:spPr>
        <p:txBody>
          <a:bodyPr lIns="0" tIns="0" rIns="0" bIns="0" anchor="ctr"/>
          <a:lstStyle/>
          <a:p>
            <a:pPr/>
          </a:p>
        </p:txBody>
      </p:sp>
      <p:sp>
        <p:nvSpPr>
          <p:cNvPr id="1117" name="Google Shape;660;p92"/>
          <p:cNvSpPr txBox="1"/>
          <p:nvPr>
            <p:ph type="body" idx="1"/>
          </p:nvPr>
        </p:nvSpPr>
        <p:spPr>
          <a:xfrm>
            <a:off x="369725" y="1320025"/>
            <a:ext cx="8093100" cy="3184201"/>
          </a:xfrm>
          <a:prstGeom prst="rect">
            <a:avLst/>
          </a:prstGeom>
        </p:spPr>
        <p:txBody>
          <a:bodyPr/>
          <a:lstStyle/>
          <a:p>
            <a:pPr>
              <a:buChar char="●"/>
            </a:pPr>
            <a:r>
              <a:t>Converts back and forth between the business domain classes and concepts of the consumer and the HTTP requests and responses required to communicate with the provider</a:t>
            </a:r>
          </a:p>
          <a:p>
            <a:pPr>
              <a:buChar char="●"/>
            </a:pPr>
            <a:r>
              <a:t>Abstracts the HTTP-ishness of the provider</a:t>
            </a:r>
          </a:p>
          <a:p>
            <a:pPr>
              <a:buChar char="●"/>
            </a:pPr>
            <a:r>
              <a:t>Eg. 200 returns an object, 404 returns null, 401 raises a validation error</a:t>
            </a:r>
          </a:p>
        </p:txBody>
      </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2" name="Google Shape;1108;p157"/>
          <p:cNvSpPr txBox="1"/>
          <p:nvPr>
            <p:ph type="title"/>
          </p:nvPr>
        </p:nvSpPr>
        <p:spPr>
          <a:xfrm>
            <a:off x="311699" y="2150849"/>
            <a:ext cx="8520602" cy="841801"/>
          </a:xfrm>
          <a:prstGeom prst="rect">
            <a:avLst/>
          </a:prstGeom>
        </p:spPr>
        <p:txBody>
          <a:bodyPr/>
          <a:lstStyle/>
          <a:p>
            <a:pPr/>
            <a:r>
              <a:t>Thank you - Question Time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